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4.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heme/themeOverride5.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6.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8" r:id="rId2"/>
    <p:sldMasterId id="2147483699" r:id="rId3"/>
    <p:sldMasterId id="2147483712" r:id="rId4"/>
    <p:sldMasterId id="2147483714" r:id="rId5"/>
  </p:sldMasterIdLst>
  <p:notesMasterIdLst>
    <p:notesMasterId r:id="rId50"/>
  </p:notesMasterIdLst>
  <p:sldIdLst>
    <p:sldId id="529" r:id="rId6"/>
    <p:sldId id="1155" r:id="rId7"/>
    <p:sldId id="433" r:id="rId8"/>
    <p:sldId id="432" r:id="rId9"/>
    <p:sldId id="434" r:id="rId10"/>
    <p:sldId id="1152" r:id="rId11"/>
    <p:sldId id="1141" r:id="rId12"/>
    <p:sldId id="1153" r:id="rId13"/>
    <p:sldId id="1164" r:id="rId14"/>
    <p:sldId id="4203" r:id="rId15"/>
    <p:sldId id="426" r:id="rId16"/>
    <p:sldId id="4204" r:id="rId17"/>
    <p:sldId id="4202" r:id="rId18"/>
    <p:sldId id="4205" r:id="rId19"/>
    <p:sldId id="427" r:id="rId20"/>
    <p:sldId id="454" r:id="rId21"/>
    <p:sldId id="1166" r:id="rId22"/>
    <p:sldId id="1150" r:id="rId23"/>
    <p:sldId id="1156" r:id="rId24"/>
    <p:sldId id="1151" r:id="rId25"/>
    <p:sldId id="1158" r:id="rId26"/>
    <p:sldId id="1170" r:id="rId27"/>
    <p:sldId id="1172" r:id="rId28"/>
    <p:sldId id="1165" r:id="rId29"/>
    <p:sldId id="1173" r:id="rId30"/>
    <p:sldId id="1161" r:id="rId31"/>
    <p:sldId id="1175" r:id="rId32"/>
    <p:sldId id="1174" r:id="rId33"/>
    <p:sldId id="1169" r:id="rId34"/>
    <p:sldId id="1176" r:id="rId35"/>
    <p:sldId id="1160" r:id="rId36"/>
    <p:sldId id="1167" r:id="rId37"/>
    <p:sldId id="4201" r:id="rId38"/>
    <p:sldId id="793" r:id="rId39"/>
    <p:sldId id="794" r:id="rId40"/>
    <p:sldId id="1168" r:id="rId41"/>
    <p:sldId id="1149" r:id="rId42"/>
    <p:sldId id="1163" r:id="rId43"/>
    <p:sldId id="1162" r:id="rId44"/>
    <p:sldId id="4206" r:id="rId45"/>
    <p:sldId id="1157" r:id="rId46"/>
    <p:sldId id="1177" r:id="rId47"/>
    <p:sldId id="268" r:id="rId48"/>
    <p:sldId id="345" r:id="rId49"/>
  </p:sldIdLst>
  <p:sldSz cx="9144000" cy="6858000" type="screen4x3"/>
  <p:notesSz cx="6858000" cy="9144000"/>
  <p:defaultText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CEC"/>
    <a:srgbClr val="0B0B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40" autoAdjust="0"/>
    <p:restoredTop sz="72293" autoAdjust="0"/>
  </p:normalViewPr>
  <p:slideViewPr>
    <p:cSldViewPr snapToGrid="0" snapToObjects="1">
      <p:cViewPr varScale="1">
        <p:scale>
          <a:sx n="103" d="100"/>
          <a:sy n="103" d="100"/>
        </p:scale>
        <p:origin x="110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2/11/23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177" rtl="0" eaLnBrk="1" latinLnBrk="0" hangingPunct="1">
      <a:defRPr sz="1200" kern="1200">
        <a:solidFill>
          <a:schemeClr val="tx1"/>
        </a:solidFill>
        <a:latin typeface="+mn-lt"/>
        <a:ea typeface="+mn-ea"/>
        <a:cs typeface="+mn-cs"/>
      </a:defRPr>
    </a:lvl1pPr>
    <a:lvl2pPr marL="457177" algn="l" defTabSz="457177" rtl="0" eaLnBrk="1" latinLnBrk="0" hangingPunct="1">
      <a:defRPr sz="1200" kern="1200">
        <a:solidFill>
          <a:schemeClr val="tx1"/>
        </a:solidFill>
        <a:latin typeface="+mn-lt"/>
        <a:ea typeface="+mn-ea"/>
        <a:cs typeface="+mn-cs"/>
      </a:defRPr>
    </a:lvl2pPr>
    <a:lvl3pPr marL="914353" algn="l" defTabSz="457177" rtl="0" eaLnBrk="1" latinLnBrk="0" hangingPunct="1">
      <a:defRPr sz="1200" kern="1200">
        <a:solidFill>
          <a:schemeClr val="tx1"/>
        </a:solidFill>
        <a:latin typeface="+mn-lt"/>
        <a:ea typeface="+mn-ea"/>
        <a:cs typeface="+mn-cs"/>
      </a:defRPr>
    </a:lvl3pPr>
    <a:lvl4pPr marL="1371530" algn="l" defTabSz="457177" rtl="0" eaLnBrk="1" latinLnBrk="0" hangingPunct="1">
      <a:defRPr sz="1200" kern="1200">
        <a:solidFill>
          <a:schemeClr val="tx1"/>
        </a:solidFill>
        <a:latin typeface="+mn-lt"/>
        <a:ea typeface="+mn-ea"/>
        <a:cs typeface="+mn-cs"/>
      </a:defRPr>
    </a:lvl4pPr>
    <a:lvl5pPr marL="1828706" algn="l" defTabSz="457177" rtl="0" eaLnBrk="1" latinLnBrk="0" hangingPunct="1">
      <a:defRPr sz="1200" kern="1200">
        <a:solidFill>
          <a:schemeClr val="tx1"/>
        </a:solidFill>
        <a:latin typeface="+mn-lt"/>
        <a:ea typeface="+mn-ea"/>
        <a:cs typeface="+mn-cs"/>
      </a:defRPr>
    </a:lvl5pPr>
    <a:lvl6pPr marL="2285883" algn="l" defTabSz="457177" rtl="0" eaLnBrk="1" latinLnBrk="0" hangingPunct="1">
      <a:defRPr sz="1200" kern="1200">
        <a:solidFill>
          <a:schemeClr val="tx1"/>
        </a:solidFill>
        <a:latin typeface="+mn-lt"/>
        <a:ea typeface="+mn-ea"/>
        <a:cs typeface="+mn-cs"/>
      </a:defRPr>
    </a:lvl6pPr>
    <a:lvl7pPr marL="2743060" algn="l" defTabSz="457177" rtl="0" eaLnBrk="1" latinLnBrk="0" hangingPunct="1">
      <a:defRPr sz="1200" kern="1200">
        <a:solidFill>
          <a:schemeClr val="tx1"/>
        </a:solidFill>
        <a:latin typeface="+mn-lt"/>
        <a:ea typeface="+mn-ea"/>
        <a:cs typeface="+mn-cs"/>
      </a:defRPr>
    </a:lvl7pPr>
    <a:lvl8pPr marL="3200236" algn="l" defTabSz="457177" rtl="0" eaLnBrk="1" latinLnBrk="0" hangingPunct="1">
      <a:defRPr sz="1200" kern="1200">
        <a:solidFill>
          <a:schemeClr val="tx1"/>
        </a:solidFill>
        <a:latin typeface="+mn-lt"/>
        <a:ea typeface="+mn-ea"/>
        <a:cs typeface="+mn-cs"/>
      </a:defRPr>
    </a:lvl8pPr>
    <a:lvl9pPr marL="3657413"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The Lord’s Prayer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DON’T INTERRUPT ME, LORD, I’M PRAYING</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 2-person skit reflecting on the Lord’s Prayer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By Clyde Lee Herring</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Adapted from </a:t>
            </a:r>
            <a:r>
              <a:rPr lang="en-US" sz="1800" i="1" dirty="0">
                <a:effectLst/>
                <a:latin typeface="Arial" panose="020B0604020202020204" pitchFamily="34" charset="0"/>
                <a:ea typeface="Times New Roman" panose="02020603050405020304" pitchFamily="18" charset="0"/>
                <a:cs typeface="Arial" panose="020B0604020202020204" pitchFamily="34" charset="0"/>
              </a:rPr>
              <a:t>Bread</a:t>
            </a:r>
            <a:r>
              <a:rPr lang="en-US" sz="1800" dirty="0">
                <a:effectLst/>
                <a:latin typeface="Arial" panose="020B0604020202020204" pitchFamily="34" charset="0"/>
                <a:ea typeface="Times New Roman" panose="02020603050405020304" pitchFamily="18" charset="0"/>
                <a:cs typeface="Arial" panose="020B0604020202020204" pitchFamily="34" charset="0"/>
              </a:rPr>
              <a:t> magazine, Nazarene Publishing House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Adapted from http://</a:t>
            </a:r>
            <a:r>
              <a:rPr lang="en-US" sz="1800" dirty="0" err="1">
                <a:effectLst/>
                <a:latin typeface="Arial" panose="020B0604020202020204" pitchFamily="34" charset="0"/>
                <a:ea typeface="Times New Roman" panose="02020603050405020304" pitchFamily="18" charset="0"/>
                <a:cs typeface="Arial" panose="020B0604020202020204" pitchFamily="34" charset="0"/>
              </a:rPr>
              <a:t>www.murraymoerman.com</a:t>
            </a:r>
            <a:r>
              <a:rPr lang="en-US" sz="1800" dirty="0">
                <a:effectLst/>
                <a:latin typeface="Arial" panose="020B0604020202020204" pitchFamily="34" charset="0"/>
                <a:ea typeface="Times New Roman" panose="02020603050405020304" pitchFamily="18" charset="0"/>
                <a:cs typeface="Arial" panose="020B0604020202020204" pitchFamily="34" charset="0"/>
              </a:rPr>
              <a:t>/3downloads/don%27t_interrupt_me_lord_i%27m_praying.pdf</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Our Father who art in Heaven...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Yes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Don’t interrupt me. I’m praying.</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But you called me!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Called you? I didn’t call you. I’m praying. “Our Father who art in Heaven...”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There, you did it again.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Did what?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Called me. You said, “Our Father who art in Heaven.” Here I am... What’s on your mind?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But I didn’t mean anything by it. I was, you know, just saying my prayers for the day. I always say the Lord’s Prayer. It makes me feel good, sort of like getting a job done.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All right, go on.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“Hallowed be thy name...”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Hold it! What do you mean by that?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By what?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By “Hallowed be thy name?”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It means... It means... Good grief. I don’t know what it means. How should I know? It’s just part of the prayer... By the way, what does it mean?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It means honoured, holy, wonderful</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Ah! That makes sense. I never thought about what “hallowed” meant before. .... “Thy kingdom come, thy will be done on earth as it is in Heaven.”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Do you really mean that?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Of course, why not?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What are you going to do about it?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Do? Nothing I suppose. I just think it would be rather good if you got control of everything down here as you have up there.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Have I got control of you?</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Well, I go to church!</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That isn’t what I asked you. What about your bad temper? You’ve really got a problem there you know. Then there’s the way you spend your money.....all on yourself; and what about the kind of books you read?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Stop picking on me! I’m just as good as some of the rest of those hypocrites down at the church!</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Excuse me. I thought you were praying for my will to be done. If that is to happen it will have to start with the ones who are praying for it. Like you, for example.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Oh, all right. I guess I do have some hang-ups now that you mention it. I could probably name some others.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So could I.</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 haven’t thought about it very much until now, but I really would like to cut out some of those things. I would like to, you know, be really free.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Good! Now we’re getting somewhere. We’ll work together, you and I. Some victories can truly be won. I’m proud of you.</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Look, Lord, I need to finish up here. This is taking a lot longer than it usually does.... ‘Give us this day our daily bread.’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You need to cut out the bread. You’re overweight as it is.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Hey, wait a minute! What is this? ‘Criticize Me Day?’ Here I was, doing my religious duty, and all of a sudden you break in and remind me of all my hang-ups.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Praying is a dangerous thing. You could wind up changed, you know! That’s what I’m trying to get across to you. You called me and here I am. It’s too late to stop now. Keep on praying. I’m interested in the next part of your prayer....... (pause) Well, go on.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I’m scared to.</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Scared? Of what?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 know what you’ll say.</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Try me and see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‘Forgive us our debts as we also have forgiven our debtors.’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What about Bill?</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See! I knew it! I knew you would bring him up! Why Lord? He’s told lies about me, and cheated me out of some money. He never paid back that debt he owes me. I’ve sworn to get even with him!</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But your prayer? What about your prayer?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 didn’t mean it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Well, at least you’re honest, but it’s not much fun carrying that load of bitterness around inside, is it?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No, but I’ll feel better as soon as I get even. Boy, have I got some plans for old Bill! He’ll wish he never did me any harm.</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You won’t feel any better. You’ll feel worse. Revenge isn’t sweet. Think of how unhappy you already are, but I can change all that.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You can? How?</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Forgive Bill. Then I’ll forgive you. Then the hate and sin will be Bill’s problems and not yours. You may lose the money, but you will have settled your heart.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But, Lord, I can’t forgive Bill.</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Then I can’t forgive you.</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Oh, you’re right. You always are; and more than I want revenge on Bill, I want to be right with you......(pause…sigh). All right, all right. I forgive him. Help him to find the right road in life. Lord, he’s bound to be awfully miserable now that I think about it. Anybody who goes around doing the things he does to others has to be mixed up inside. Someway, somehow, show him the right way.</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There now! Wonderful! How do you feel?</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Hmmm. Well, not bad. Not bad at all. In fact, I feel quite tremendous! You know, I don’t think I’ll have to go to bed tense tonight for the first time since I can remember. Maybe I won’t be so tired from now on because I’m not getting enough rest.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You’re not through with your prayer. Go on.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Oh, all right. ‘And lead us not into temptation, but deliver us from evil.’</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Good! Good! I’ll do just that. Just don’t put yourself in a place where you can be tempted.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What do you mean?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Change some of your friendships. Some of your so-called friends are beginning to get to you. They’ll have you completely involved in the wrong things before long. Don’t be fooled. They advertise that they’re having fun, but for you, it would be ruin. Don’t use me for an escape hatch.</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 don’t understand.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Yes, you do. You’ve done it a lot of times. You get caught in a bad situation. You get into trouble and then you come running to me. ‘Lord help me out of this mess and I promise you I’ll never do it again.’ Do you remember some of those bargains you tried to make with me?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Yes, and I’m ashamed, Lord, I really am.</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Which bargain are you remembering?</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Well, when the woman next door saw me coming out of the local pub. I’d told my mother I was going to the shop. I remember telling you ‘O God, don’t let her tell my mother where I’ve been. I promise I’ll be in church every Sunday.’</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She didn’t tell your mother, but you didn’t keep your promise, did you?</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I’m sorry, Lord, I really am. Up until now I thought that just praying was enough. I didn’t expect you to answer like this.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Go ahead and finish your prayer.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‘For thine is the kingdom, and the power, and the glory, forever, Amen’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Do you know what would bring me glory? What would really make me happy?</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No, but I’d like to know. I want now to please you. Now I can see how good it would be to be a real follower of you.</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You just answered the question.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I did?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Yes. The thing that would bring me glory is to have people like you truly love and follow me; and I see that happening between us. Now that some of these old sins are exposed and out of the way, well there’s no telling what we can do together.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Lord, let’s see what we can make of me, ok?</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200"/>
              </a:spcAft>
            </a:pPr>
            <a:r>
              <a:rPr lang="en-US" sz="1800" b="1" i="1" dirty="0">
                <a:effectLst/>
                <a:latin typeface="Arial" panose="020B0604020202020204" pitchFamily="34" charset="0"/>
                <a:ea typeface="Times New Roman" panose="02020603050405020304" pitchFamily="18" charset="0"/>
                <a:cs typeface="Arial" panose="020B0604020202020204" pitchFamily="34" charset="0"/>
              </a:rPr>
              <a:t>Yes, let’s see.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670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a:extLst>
              <a:ext uri="{FF2B5EF4-FFF2-40B4-BE49-F238E27FC236}">
                <a16:creationId xmlns:a16="http://schemas.microsoft.com/office/drawing/2014/main" id="{F935D696-0D03-AFE8-6816-F2ABE37F3547}"/>
              </a:ext>
            </a:extLst>
          </p:cNvPr>
          <p:cNvSpPr>
            <a:spLocks noGrp="1" noRot="1" noChangeAspect="1"/>
          </p:cNvSpPr>
          <p:nvPr>
            <p:ph type="sldImg"/>
          </p:nvPr>
        </p:nvSpPr>
        <p:spPr>
          <a:solidFill>
            <a:srgbClr val="FFFFFF"/>
          </a:solidFill>
          <a:ln/>
        </p:spPr>
      </p:sp>
      <p:sp>
        <p:nvSpPr>
          <p:cNvPr id="332803" name="Notes Placeholder 2">
            <a:extLst>
              <a:ext uri="{FF2B5EF4-FFF2-40B4-BE49-F238E27FC236}">
                <a16:creationId xmlns:a16="http://schemas.microsoft.com/office/drawing/2014/main" id="{905523A6-7A97-3EED-A731-874CE9A9C3AB}"/>
              </a:ext>
            </a:extLst>
          </p:cNvPr>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dirty="0">
                <a:latin typeface="Arial" panose="020B0604020202020204" pitchFamily="34" charset="0"/>
                <a:ea typeface="ＭＳ Ｐゴシック" panose="020B0600070205080204" pitchFamily="34" charset="-128"/>
                <a:cs typeface="Arial" panose="020B0604020202020204" pitchFamily="34" charset="0"/>
              </a:rPr>
              <a:t>What do you think is the most important thing we do as a church?  Worship? Evangelism? Fellowship? Bible study?  Prayer?  Once a man inquiring about our church asked me, “So what is most important to your church?  What is unique?”  If he had asked you, what would you have said?  I told him one word: LOVE!</a:t>
            </a:r>
            <a:endParaRPr lang="en-US" altLang="en-US" dirty="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32804" name="Slide Number Placeholder 3">
            <a:extLst>
              <a:ext uri="{FF2B5EF4-FFF2-40B4-BE49-F238E27FC236}">
                <a16:creationId xmlns:a16="http://schemas.microsoft.com/office/drawing/2014/main" id="{27274E2B-FC37-446C-33A7-E7AC2F855A0F}"/>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7B8B430-2599-CC49-8009-C4A47968D58A}"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269740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13</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800" dirty="0">
                <a:effectLst/>
                <a:latin typeface="Arial" panose="020B0604020202020204" pitchFamily="34" charset="0"/>
                <a:ea typeface="Times New Roman" panose="02020603050405020304" pitchFamily="18" charset="0"/>
              </a:rPr>
              <a:t>Marilyn Monroe was a woman so unhappy that she took her life at age 36.</a:t>
            </a:r>
            <a:r>
              <a:rPr lang="en-US" dirty="0">
                <a:effectLst/>
              </a:rPr>
              <a:t> </a:t>
            </a:r>
            <a:endParaRPr lang="en-US" dirty="0"/>
          </a:p>
        </p:txBody>
      </p:sp>
    </p:spTree>
    <p:extLst>
      <p:ext uri="{BB962C8B-B14F-4D97-AF65-F5344CB8AC3E}">
        <p14:creationId xmlns:p14="http://schemas.microsoft.com/office/powerpoint/2010/main" val="3679807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14</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If this is true, I am in trouble. I have had far from the ideal family with my father's five marriages and my mother's three marriages! Family often disappoints us.</a:t>
            </a:r>
          </a:p>
        </p:txBody>
      </p:sp>
    </p:spTree>
    <p:extLst>
      <p:ext uri="{BB962C8B-B14F-4D97-AF65-F5344CB8AC3E}">
        <p14:creationId xmlns:p14="http://schemas.microsoft.com/office/powerpoint/2010/main" val="3373141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a:extLst>
              <a:ext uri="{FF2B5EF4-FFF2-40B4-BE49-F238E27FC236}">
                <a16:creationId xmlns:a16="http://schemas.microsoft.com/office/drawing/2014/main" id="{6A28A142-26CC-183F-98F8-773220E3D8FA}"/>
              </a:ext>
            </a:extLst>
          </p:cNvPr>
          <p:cNvSpPr>
            <a:spLocks noGrp="1" noRot="1" noChangeAspect="1"/>
          </p:cNvSpPr>
          <p:nvPr>
            <p:ph type="sldImg"/>
          </p:nvPr>
        </p:nvSpPr>
        <p:spPr>
          <a:solidFill>
            <a:srgbClr val="FFFFFF"/>
          </a:solidFill>
          <a:ln/>
        </p:spPr>
      </p:sp>
      <p:sp>
        <p:nvSpPr>
          <p:cNvPr id="334851" name="Notes Placeholder 2">
            <a:extLst>
              <a:ext uri="{FF2B5EF4-FFF2-40B4-BE49-F238E27FC236}">
                <a16:creationId xmlns:a16="http://schemas.microsoft.com/office/drawing/2014/main" id="{34239985-4BFB-2F7B-A02F-548B56C7C9CD}"/>
              </a:ext>
            </a:extLst>
          </p:cNvPr>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dirty="0">
                <a:solidFill>
                  <a:srgbClr val="FFFFFF"/>
                </a:solidFill>
                <a:latin typeface="Arial" panose="020B0604020202020204" pitchFamily="34" charset="0"/>
                <a:ea typeface="ＭＳ Ｐゴシック" panose="020B0600070205080204" pitchFamily="34" charset="-128"/>
                <a:cs typeface="Arial" panose="020B0604020202020204" pitchFamily="34" charset="0"/>
              </a:rPr>
              <a:t>One of the teachers of religious law asked Jesus, “Of all the commandments, which is the most important?”</a:t>
            </a:r>
            <a:r>
              <a:rPr lang="en-US" altLang="en-US" i="1" dirty="0">
                <a:latin typeface="Arial" panose="020B0604020202020204" pitchFamily="34" charset="0"/>
                <a:ea typeface="ＭＳ Ｐゴシック" panose="020B0600070205080204" pitchFamily="34" charset="-128"/>
              </a:rPr>
              <a:t>  Jesus answered…</a:t>
            </a:r>
            <a:endParaRPr lang="en-US" altLang="en-US" i="1" dirty="0">
              <a:solidFill>
                <a:srgbClr val="FFFFFF"/>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334852" name="Slide Number Placeholder 3">
            <a:extLst>
              <a:ext uri="{FF2B5EF4-FFF2-40B4-BE49-F238E27FC236}">
                <a16:creationId xmlns:a16="http://schemas.microsoft.com/office/drawing/2014/main" id="{00136597-97F4-481D-99C9-FF348A317B30}"/>
              </a:ext>
            </a:extLst>
          </p:cNvPr>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41A6322-495E-DC4E-A267-01C5F207E539}"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800" dirty="0">
                <a:effectLst/>
                <a:latin typeface="Arial" panose="020B0604020202020204" pitchFamily="34" charset="0"/>
                <a:ea typeface="Times New Roman" panose="02020603050405020304" pitchFamily="18" charset="0"/>
              </a:rPr>
              <a:t>This was our church’s vision when I was pastor: Love God first, love the church second, and love the nations third.</a:t>
            </a:r>
            <a:r>
              <a:rPr lang="en-US" dirty="0">
                <a:effectLst/>
              </a:rPr>
              <a:t> </a:t>
            </a:r>
            <a:endParaRPr lang="en-US" dirty="0">
              <a:latin typeface="Arial"/>
              <a:ea typeface="ＭＳ Ｐゴシック" charset="0"/>
              <a:cs typeface="Arial"/>
            </a:endParaRPr>
          </a:p>
          <a:p>
            <a:pPr eaLnBrk="1" hangingPunct="1"/>
            <a:r>
              <a:rPr lang="en-US" dirty="0">
                <a:latin typeface="Arial"/>
                <a:ea typeface="ＭＳ Ｐゴシック" charset="0"/>
                <a:cs typeface="Arial"/>
              </a:rPr>
              <a:t>——————————</a:t>
            </a:r>
          </a:p>
          <a:p>
            <a:pPr eaLnBrk="1" hangingPunct="1"/>
            <a:endParaRPr lang="en-US" dirty="0">
              <a:latin typeface="Arial"/>
              <a:ea typeface="ＭＳ Ｐゴシック" charset="0"/>
              <a:cs typeface="Arial"/>
            </a:endParaRPr>
          </a:p>
          <a:p>
            <a:pPr eaLnBrk="1" hangingPunct="1"/>
            <a:r>
              <a:rPr lang="en-US" dirty="0">
                <a:latin typeface="Arial"/>
                <a:ea typeface="ＭＳ Ｐゴシック" charset="0"/>
                <a:cs typeface="Arial"/>
              </a:rPr>
              <a:t>OS-29-Joel-128</a:t>
            </a:r>
          </a:p>
          <a:p>
            <a:pPr eaLnBrk="1" hangingPunct="1"/>
            <a:r>
              <a:rPr lang="en-US" dirty="0">
                <a:latin typeface="Arial" charset="0"/>
                <a:ea typeface="ＭＳ Ｐゴシック" charset="0"/>
                <a:cs typeface="ＭＳ Ｐゴシック" charset="0"/>
              </a:rPr>
              <a:t>OP-05-Deut-71</a:t>
            </a:r>
          </a:p>
        </p:txBody>
      </p:sp>
    </p:spTree>
    <p:extLst>
      <p:ext uri="{BB962C8B-B14F-4D97-AF65-F5344CB8AC3E}">
        <p14:creationId xmlns:p14="http://schemas.microsoft.com/office/powerpoint/2010/main" val="4281503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 So, pray for your love to grow. What is the second thing to pray for?</a:t>
            </a:r>
            <a:r>
              <a:rPr lang="en-US" dirty="0">
                <a:effectLst/>
              </a:rPr>
              <a:t> </a:t>
            </a:r>
          </a:p>
          <a:p>
            <a:r>
              <a:rPr lang="en-US" dirty="0">
                <a:effectLst/>
              </a:rPr>
              <a:t>• DISCERNMENT</a:t>
            </a:r>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17</a:t>
            </a:fld>
            <a:endParaRPr lang="en-US"/>
          </a:p>
        </p:txBody>
      </p:sp>
    </p:spTree>
    <p:extLst>
      <p:ext uri="{BB962C8B-B14F-4D97-AF65-F5344CB8AC3E}">
        <p14:creationId xmlns:p14="http://schemas.microsoft.com/office/powerpoint/2010/main" val="281491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800" dirty="0">
                <a:effectLst/>
                <a:latin typeface="Arial" panose="020B0604020202020204" pitchFamily="34" charset="0"/>
                <a:ea typeface="Times New Roman" panose="02020603050405020304" pitchFamily="18" charset="0"/>
              </a:rPr>
              <a:t>Ask God to give you insight into life issues.</a:t>
            </a:r>
            <a:r>
              <a:rPr lang="en-US" dirty="0">
                <a:effectLst/>
              </a:rPr>
              <a:t> </a:t>
            </a:r>
            <a:endParaRPr lang="en-US" dirty="0"/>
          </a:p>
        </p:txBody>
      </p:sp>
    </p:spTree>
    <p:extLst>
      <p:ext uri="{BB962C8B-B14F-4D97-AF65-F5344CB8AC3E}">
        <p14:creationId xmlns:p14="http://schemas.microsoft.com/office/powerpoint/2010/main" val="1924606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Don't we all need discerning love?</a:t>
            </a:r>
          </a:p>
        </p:txBody>
      </p:sp>
    </p:spTree>
    <p:extLst>
      <p:ext uri="{BB962C8B-B14F-4D97-AF65-F5344CB8AC3E}">
        <p14:creationId xmlns:p14="http://schemas.microsoft.com/office/powerpoint/2010/main" val="1629012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20</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8694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a:spcBef>
                <a:spcPts val="0"/>
              </a:spcBef>
              <a:spcAft>
                <a:spcPts val="0"/>
              </a:spcAft>
            </a:pPr>
            <a:r>
              <a:rPr lang="en-US" sz="1800" u="sng" dirty="0">
                <a:effectLst/>
                <a:latin typeface="Arial" panose="020B0604020202020204" pitchFamily="34" charset="0"/>
                <a:ea typeface="Times New Roman" panose="02020603050405020304" pitchFamily="18" charset="0"/>
                <a:cs typeface="Arial" panose="020B0604020202020204" pitchFamily="34" charset="0"/>
              </a:rPr>
              <a:t>Need</a:t>
            </a:r>
            <a:r>
              <a:rPr lang="en-US" sz="1800" dirty="0">
                <a:effectLst/>
                <a:latin typeface="Arial" panose="020B0604020202020204" pitchFamily="34" charset="0"/>
                <a:ea typeface="Times New Roman" panose="02020603050405020304" pitchFamily="18" charset="0"/>
                <a:cs typeface="Arial" panose="020B0604020202020204" pitchFamily="34" charset="0"/>
              </a:rPr>
              <a:t>: What do you typically pray for? What do you pray for most? Be honest! And tell the person next to you.</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Healing?</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Wisdom?</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Comfort? To make your life easier?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Something else?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337129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So pray for both</a:t>
            </a:r>
          </a:p>
          <a:p>
            <a:r>
              <a:rPr lang="en-US" sz="1800" dirty="0">
                <a:effectLst/>
                <a:latin typeface="Arial" panose="020B0604020202020204" pitchFamily="34" charset="0"/>
                <a:ea typeface="Times New Roman" panose="02020603050405020304" pitchFamily="18" charset="0"/>
              </a:rPr>
              <a:t>• love and </a:t>
            </a:r>
          </a:p>
          <a:p>
            <a:r>
              <a:rPr lang="en-US" sz="1800" dirty="0">
                <a:effectLst/>
                <a:latin typeface="Arial" panose="020B0604020202020204" pitchFamily="34" charset="0"/>
                <a:ea typeface="Times New Roman" panose="02020603050405020304" pitchFamily="18" charset="0"/>
              </a:rPr>
              <a:t>• discernment. Now, what is the third thing to pray for?</a:t>
            </a:r>
            <a:r>
              <a:rPr lang="en-US" dirty="0">
                <a:effectLst/>
              </a:rPr>
              <a:t> </a:t>
            </a:r>
          </a:p>
          <a:p>
            <a:r>
              <a:rPr lang="en-US" dirty="0">
                <a:effectLst/>
              </a:rPr>
              <a:t>• PRIORITIES</a:t>
            </a:r>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22</a:t>
            </a:fld>
            <a:endParaRPr lang="en-US"/>
          </a:p>
        </p:txBody>
      </p:sp>
    </p:spTree>
    <p:extLst>
      <p:ext uri="{BB962C8B-B14F-4D97-AF65-F5344CB8AC3E}">
        <p14:creationId xmlns:p14="http://schemas.microsoft.com/office/powerpoint/2010/main" val="1540133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23</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800" dirty="0">
                <a:effectLst/>
                <a:latin typeface="Arial" panose="020B0604020202020204" pitchFamily="34" charset="0"/>
                <a:ea typeface="Times New Roman" panose="02020603050405020304" pitchFamily="18" charset="0"/>
              </a:rPr>
              <a:t>Ask God to help you get excited about the right things—to spend your time, talent, and treasure on what's best.</a:t>
            </a:r>
            <a:endParaRPr lang="en-US" dirty="0"/>
          </a:p>
        </p:txBody>
      </p:sp>
    </p:spTree>
    <p:extLst>
      <p:ext uri="{BB962C8B-B14F-4D97-AF65-F5344CB8AC3E}">
        <p14:creationId xmlns:p14="http://schemas.microsoft.com/office/powerpoint/2010/main" val="737301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24</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Paul's implication is that they will ACT on their understanding.</a:t>
            </a:r>
          </a:p>
        </p:txBody>
      </p:sp>
    </p:spTree>
    <p:extLst>
      <p:ext uri="{BB962C8B-B14F-4D97-AF65-F5344CB8AC3E}">
        <p14:creationId xmlns:p14="http://schemas.microsoft.com/office/powerpoint/2010/main" val="3451294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sz="1800" dirty="0">
                <a:effectLst/>
                <a:latin typeface="Arial" panose="020B0604020202020204" pitchFamily="34" charset="0"/>
                <a:ea typeface="Times New Roman" panose="02020603050405020304" pitchFamily="18" charset="0"/>
              </a:rPr>
              <a:t>Do you follow your priorities? </a:t>
            </a:r>
          </a:p>
          <a:p>
            <a:r>
              <a:rPr lang="en-US" sz="1800" dirty="0">
                <a:effectLst/>
                <a:latin typeface="Arial" panose="020B0604020202020204" pitchFamily="34" charset="0"/>
                <a:ea typeface="Times New Roman" panose="02020603050405020304" pitchFamily="18" charset="0"/>
              </a:rPr>
              <a:t>• Actually, everyone does! That’s what makes them priorities!</a:t>
            </a:r>
            <a:r>
              <a:rPr lang="en-US" dirty="0">
                <a:effectLst/>
              </a:rPr>
              <a:t> </a:t>
            </a:r>
            <a:endParaRPr lang="en-US" dirty="0"/>
          </a:p>
        </p:txBody>
      </p:sp>
    </p:spTree>
    <p:extLst>
      <p:ext uri="{BB962C8B-B14F-4D97-AF65-F5344CB8AC3E}">
        <p14:creationId xmlns:p14="http://schemas.microsoft.com/office/powerpoint/2010/main" val="1635654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26</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What we DO shows our priorities—and we all do something!</a:t>
            </a:r>
          </a:p>
          <a:p>
            <a:r>
              <a:rPr lang="en-US" sz="1800" dirty="0">
                <a:effectLst/>
                <a:latin typeface="Arial" panose="020B0604020202020204" pitchFamily="34" charset="0"/>
                <a:ea typeface="Times New Roman" panose="02020603050405020304" pitchFamily="18" charset="0"/>
              </a:rPr>
              <a:t>Our problem is not that we don't follow our priorities. Our problem is that we have the wrong priorities.</a:t>
            </a:r>
            <a:r>
              <a:rPr lang="en-US" dirty="0">
                <a:effectLst/>
              </a:rPr>
              <a:t> </a:t>
            </a:r>
            <a:endParaRPr lang="en-US" dirty="0"/>
          </a:p>
        </p:txBody>
      </p:sp>
    </p:spTree>
    <p:extLst>
      <p:ext uri="{BB962C8B-B14F-4D97-AF65-F5344CB8AC3E}">
        <p14:creationId xmlns:p14="http://schemas.microsoft.com/office/powerpoint/2010/main" val="3840636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27</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Do you follow the right priorities?</a:t>
            </a:r>
          </a:p>
        </p:txBody>
      </p:sp>
    </p:spTree>
    <p:extLst>
      <p:ext uri="{BB962C8B-B14F-4D97-AF65-F5344CB8AC3E}">
        <p14:creationId xmlns:p14="http://schemas.microsoft.com/office/powerpoint/2010/main" val="1285719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28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God alone can show us what should be first in our lives.</a:t>
            </a:r>
          </a:p>
        </p:txBody>
      </p:sp>
    </p:spTree>
    <p:extLst>
      <p:ext uri="{BB962C8B-B14F-4D97-AF65-F5344CB8AC3E}">
        <p14:creationId xmlns:p14="http://schemas.microsoft.com/office/powerpoint/2010/main" val="359142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Reading on in the verse can help answer the priority issue. After • love, • discernment, and • priorities, the fourth thing to pray for should be a huge priority…</a:t>
            </a:r>
            <a:r>
              <a:rPr lang="en-US" dirty="0">
                <a:effectLst/>
              </a:rPr>
              <a:t> </a:t>
            </a:r>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29</a:t>
            </a:fld>
            <a:endParaRPr lang="en-US"/>
          </a:p>
        </p:txBody>
      </p:sp>
    </p:spTree>
    <p:extLst>
      <p:ext uri="{BB962C8B-B14F-4D97-AF65-F5344CB8AC3E}">
        <p14:creationId xmlns:p14="http://schemas.microsoft.com/office/powerpoint/2010/main" val="2060290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30</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800" dirty="0">
                <a:effectLst/>
                <a:latin typeface="Arial" panose="020B0604020202020204" pitchFamily="34" charset="0"/>
                <a:ea typeface="Times New Roman" panose="02020603050405020304" pitchFamily="18" charset="0"/>
              </a:rPr>
              <a:t>Ask God for a righteous and blameless life.</a:t>
            </a:r>
            <a:r>
              <a:rPr lang="en-US" dirty="0">
                <a:effectLst/>
              </a:rPr>
              <a:t> </a:t>
            </a:r>
            <a:endParaRPr lang="en-US" dirty="0"/>
          </a:p>
        </p:txBody>
      </p:sp>
    </p:spTree>
    <p:extLst>
      <p:ext uri="{BB962C8B-B14F-4D97-AF65-F5344CB8AC3E}">
        <p14:creationId xmlns:p14="http://schemas.microsoft.com/office/powerpoint/2010/main" val="152879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800" dirty="0">
                <a:effectLst/>
                <a:latin typeface="Arial" panose="020B0604020202020204" pitchFamily="34" charset="0"/>
                <a:ea typeface="Times New Roman" panose="02020603050405020304" pitchFamily="18" charset="0"/>
              </a:rPr>
              <a:t>What subjects should be on our minds and lips most as we talk to God?</a:t>
            </a:r>
            <a:r>
              <a:rPr lang="en-US" dirty="0">
                <a:effectLst/>
              </a:rPr>
              <a:t> </a:t>
            </a:r>
            <a:endParaRPr lang="en-US" dirty="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4399007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32</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But what does that righteous character look like?</a:t>
            </a:r>
          </a:p>
        </p:txBody>
      </p:sp>
    </p:spTree>
    <p:extLst>
      <p:ext uri="{BB962C8B-B14F-4D97-AF65-F5344CB8AC3E}">
        <p14:creationId xmlns:p14="http://schemas.microsoft.com/office/powerpoint/2010/main" val="1811644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Phil 4:8 gives us a great list of what to think about to be pure in heart.</a:t>
            </a:r>
            <a:r>
              <a:rPr lang="en-US" dirty="0">
                <a:effectLst/>
              </a:rPr>
              <a:t> </a:t>
            </a:r>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33</a:t>
            </a:fld>
            <a:endParaRPr lang="en-US"/>
          </a:p>
        </p:txBody>
      </p:sp>
    </p:spTree>
    <p:extLst>
      <p:ext uri="{BB962C8B-B14F-4D97-AF65-F5344CB8AC3E}">
        <p14:creationId xmlns:p14="http://schemas.microsoft.com/office/powerpoint/2010/main" val="2771078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Let’s hold one another accountable not to depend on media.</a:t>
            </a:r>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34</a:t>
            </a:fld>
            <a:endParaRPr lang="en-US"/>
          </a:p>
        </p:txBody>
      </p:sp>
    </p:spTree>
    <p:extLst>
      <p:ext uri="{BB962C8B-B14F-4D97-AF65-F5344CB8AC3E}">
        <p14:creationId xmlns:p14="http://schemas.microsoft.com/office/powerpoint/2010/main" val="1915867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Let’s hold one another accountable not to look at anything vile (Psalm 101:2b-3a).</a:t>
            </a:r>
          </a:p>
          <a:p>
            <a:r>
              <a:rPr lang="en-US" sz="1800" dirty="0">
                <a:effectLst/>
                <a:latin typeface="Arial" panose="020B0604020202020204" pitchFamily="34" charset="0"/>
              </a:rPr>
              <a:t>When my three sons were young, we had a rule in the house. If someone got killed or there was sex, we turned the TV off.</a:t>
            </a:r>
          </a:p>
          <a:p>
            <a:r>
              <a:rPr lang="en-US" sz="1800" dirty="0">
                <a:effectLst/>
                <a:latin typeface="Arial" panose="020B0604020202020204" pitchFamily="34" charset="0"/>
                <a:ea typeface="Times New Roman" panose="02020603050405020304" pitchFamily="18" charset="0"/>
              </a:rPr>
              <a:t>I follow the same rule when I see the 264 movie options on long-distance flights. Honestly, not many movies are left, so, often I do not watch any movies.</a:t>
            </a:r>
            <a:r>
              <a:rPr lang="en-US" dirty="0">
                <a:effectLst/>
              </a:rPr>
              <a:t> </a:t>
            </a:r>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35</a:t>
            </a:fld>
            <a:endParaRPr lang="en-US"/>
          </a:p>
        </p:txBody>
      </p:sp>
    </p:spTree>
    <p:extLst>
      <p:ext uri="{BB962C8B-B14F-4D97-AF65-F5344CB8AC3E}">
        <p14:creationId xmlns:p14="http://schemas.microsoft.com/office/powerpoint/2010/main" val="234098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What’s the final item on God’s prayer list?</a:t>
            </a:r>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36</a:t>
            </a:fld>
            <a:endParaRPr lang="en-US"/>
          </a:p>
        </p:txBody>
      </p:sp>
    </p:spTree>
    <p:extLst>
      <p:ext uri="{BB962C8B-B14F-4D97-AF65-F5344CB8AC3E}">
        <p14:creationId xmlns:p14="http://schemas.microsoft.com/office/powerpoint/2010/main" val="778927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sz="1800" dirty="0">
                <a:effectLst/>
                <a:latin typeface="Arial" panose="020B0604020202020204" pitchFamily="34" charset="0"/>
                <a:ea typeface="Times New Roman" panose="02020603050405020304" pitchFamily="18" charset="0"/>
              </a:rPr>
              <a:t>Ask God to help you make him look good.</a:t>
            </a:r>
            <a:r>
              <a:rPr lang="en-US" dirty="0">
                <a:effectLst/>
              </a:rPr>
              <a:t> </a:t>
            </a:r>
            <a:endParaRPr lang="en-US" dirty="0"/>
          </a:p>
        </p:txBody>
      </p:sp>
    </p:spTree>
    <p:extLst>
      <p:ext uri="{BB962C8B-B14F-4D97-AF65-F5344CB8AC3E}">
        <p14:creationId xmlns:p14="http://schemas.microsoft.com/office/powerpoint/2010/main" val="270549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One of our biggest problems is that we live to make ourselves look good.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Check your motives for </a:t>
            </a:r>
            <a:r>
              <a:rPr lang="en-US" sz="1800" i="1" dirty="0">
                <a:effectLst/>
                <a:latin typeface="Arial" panose="020B0604020202020204" pitchFamily="34" charset="0"/>
                <a:ea typeface="Times New Roman" panose="02020603050405020304" pitchFamily="18" charset="0"/>
                <a:cs typeface="Arial" panose="020B0604020202020204" pitchFamily="34" charset="0"/>
              </a:rPr>
              <a:t>why</a:t>
            </a:r>
            <a:r>
              <a:rPr lang="en-US" sz="1800" dirty="0">
                <a:effectLst/>
                <a:latin typeface="Arial" panose="020B0604020202020204" pitchFamily="34" charset="0"/>
                <a:ea typeface="Times New Roman" panose="02020603050405020304" pitchFamily="18" charset="0"/>
                <a:cs typeface="Arial" panose="020B0604020202020204" pitchFamily="34" charset="0"/>
              </a:rPr>
              <a:t> you do what you do. Whom does it make look good?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34126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39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Do you seek to make yourself look good?</a:t>
            </a:r>
          </a:p>
          <a:p>
            <a:r>
              <a:rPr lang="en-US" dirty="0"/>
              <a:t>That's called glory to self.</a:t>
            </a:r>
          </a:p>
          <a:p>
            <a:endParaRPr lang="en-US" dirty="0"/>
          </a:p>
          <a:p>
            <a:r>
              <a:rPr lang="en-US" dirty="0"/>
              <a:t>Instead, make God look good.</a:t>
            </a:r>
          </a:p>
          <a:p>
            <a:r>
              <a:rPr lang="en-US" dirty="0"/>
              <a:t>That's called glory to God.</a:t>
            </a:r>
          </a:p>
        </p:txBody>
      </p:sp>
    </p:spTree>
    <p:extLst>
      <p:ext uri="{BB962C8B-B14F-4D97-AF65-F5344CB8AC3E}">
        <p14:creationId xmlns:p14="http://schemas.microsoft.com/office/powerpoint/2010/main" val="2407461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40</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800" dirty="0">
                <a:effectLst/>
                <a:latin typeface="Arial" panose="020B0604020202020204" pitchFamily="34" charset="0"/>
                <a:ea typeface="Times New Roman" panose="02020603050405020304" pitchFamily="18" charset="0"/>
              </a:rPr>
              <a:t>So what </a:t>
            </a:r>
            <a:r>
              <a:rPr lang="en-US" sz="1800" i="1" dirty="0">
                <a:effectLst/>
                <a:latin typeface="Arial" panose="020B0604020202020204" pitchFamily="34" charset="0"/>
                <a:ea typeface="Times New Roman" panose="02020603050405020304" pitchFamily="18" charset="0"/>
              </a:rPr>
              <a:t>should</a:t>
            </a:r>
            <a:r>
              <a:rPr lang="en-US" sz="1800" dirty="0">
                <a:effectLst/>
                <a:latin typeface="Arial" panose="020B0604020202020204" pitchFamily="34" charset="0"/>
                <a:ea typeface="Times New Roman" panose="02020603050405020304" pitchFamily="18" charset="0"/>
              </a:rPr>
              <a:t> we pray for? Let’s simplify this in one statement…</a:t>
            </a:r>
            <a:r>
              <a:rPr lang="en-US" sz="2800" dirty="0">
                <a:effectLst/>
              </a:rPr>
              <a:t> </a:t>
            </a:r>
            <a:endParaRPr lang="en-US" dirty="0">
              <a:cs typeface="ＭＳ Ｐゴシック" charset="0"/>
            </a:endParaRPr>
          </a:p>
        </p:txBody>
      </p:sp>
    </p:spTree>
    <p:extLst>
      <p:ext uri="{BB962C8B-B14F-4D97-AF65-F5344CB8AC3E}">
        <p14:creationId xmlns:p14="http://schemas.microsoft.com/office/powerpoint/2010/main" val="677027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800" dirty="0">
                <a:effectLst/>
                <a:latin typeface="Arial" panose="020B0604020202020204" pitchFamily="34" charset="0"/>
                <a:ea typeface="Times New Roman" panose="02020603050405020304" pitchFamily="18" charset="0"/>
              </a:rPr>
              <a:t>In our Philippians series, we have covered the first 8 verses. So far, Paul thanked them for their support and told them he was praying for them but up to this point he hasn’t told them the content of his prayer. What did he pray for?</a:t>
            </a:r>
            <a:r>
              <a:rPr lang="en-US" sz="2800" dirty="0">
                <a:effectLst/>
              </a:rPr>
              <a:t> </a:t>
            </a:r>
            <a:endParaRPr lang="en-US" dirty="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41</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800" dirty="0">
                <a:effectLst/>
                <a:latin typeface="Arial" panose="020B0604020202020204" pitchFamily="34" charset="0"/>
                <a:ea typeface="Times New Roman" panose="02020603050405020304" pitchFamily="18" charset="0"/>
              </a:rPr>
              <a:t>• Don’t pray for what you want but pray for what God wants: </a:t>
            </a:r>
          </a:p>
          <a:p>
            <a:r>
              <a:rPr lang="en-US" sz="1800" dirty="0">
                <a:effectLst/>
                <a:latin typeface="Arial" panose="020B0604020202020204" pitchFamily="34" charset="0"/>
                <a:ea typeface="Times New Roman" panose="02020603050405020304" pitchFamily="18" charset="0"/>
              </a:rPr>
              <a:t>• “May your kingdom come, your will be done, on earth as it is in heaven” (restated MI).</a:t>
            </a:r>
            <a:r>
              <a:rPr lang="en-US" dirty="0">
                <a:effectLst/>
              </a:rPr>
              <a:t> </a:t>
            </a:r>
            <a:endParaRPr lang="en-US" dirty="0">
              <a:cs typeface="ＭＳ Ｐゴシック" charset="0"/>
            </a:endParaRPr>
          </a:p>
        </p:txBody>
      </p:sp>
    </p:spTree>
    <p:extLst>
      <p:ext uri="{BB962C8B-B14F-4D97-AF65-F5344CB8AC3E}">
        <p14:creationId xmlns:p14="http://schemas.microsoft.com/office/powerpoint/2010/main" val="1597697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Here are the five items on God’s prayer list again.</a:t>
            </a:r>
            <a:r>
              <a:rPr lang="en-US" sz="2800" dirty="0">
                <a:effectLst/>
              </a:rPr>
              <a:t> </a:t>
            </a: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Which of these is most seen in your life? Thank God.</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Which is your weakest request of God? Commit to changing that.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42</a:t>
            </a:fld>
            <a:endParaRPr lang="en-US"/>
          </a:p>
        </p:txBody>
      </p:sp>
    </p:spTree>
    <p:extLst>
      <p:ext uri="{BB962C8B-B14F-4D97-AF65-F5344CB8AC3E}">
        <p14:creationId xmlns:p14="http://schemas.microsoft.com/office/powerpoint/2010/main" val="2316166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sz="1800" dirty="0">
                <a:effectLst/>
                <a:latin typeface="Arial" panose="020B0604020202020204" pitchFamily="34" charset="0"/>
                <a:ea typeface="Times New Roman" panose="02020603050405020304" pitchFamily="18" charset="0"/>
              </a:rPr>
              <a:t>I trust that you want to pray for what God wants, right? So, let’s explore five things on God’s prayer list.</a:t>
            </a:r>
            <a:r>
              <a:rPr lang="en-US" dirty="0">
                <a:effectLst/>
              </a:rPr>
              <a:t> </a:t>
            </a:r>
            <a:endParaRPr lang="en-US" dirty="0"/>
          </a:p>
        </p:txBody>
      </p:sp>
    </p:spTree>
    <p:extLst>
      <p:ext uri="{BB962C8B-B14F-4D97-AF65-F5344CB8AC3E}">
        <p14:creationId xmlns:p14="http://schemas.microsoft.com/office/powerpoint/2010/main" val="277968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Philippians 1:9-11 will give us these five things on God’s heart to talk to him about.</a:t>
            </a:r>
            <a:r>
              <a:rPr lang="en-US" dirty="0">
                <a:effectLst/>
              </a:rPr>
              <a:t> </a:t>
            </a:r>
          </a:p>
          <a:p>
            <a:pPr marL="0" marR="0" lvl="0" indent="0" algn="l" defTabSz="457177"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And what is the first thing to pray for?</a:t>
            </a:r>
          </a:p>
          <a:p>
            <a:pPr marL="0" marR="0" lvl="0" indent="0" algn="l" defTabSz="457177"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Arial" panose="020B0604020202020204" pitchFamily="34" charset="0"/>
              </a:rPr>
              <a:t>• LOVE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079FDE9-4B2D-884B-BE4B-021913485B06}" type="slidenum">
              <a:rPr lang="en-US" smtClean="0"/>
              <a:t>7</a:t>
            </a:fld>
            <a:endParaRPr lang="en-US"/>
          </a:p>
        </p:txBody>
      </p:sp>
    </p:spTree>
    <p:extLst>
      <p:ext uri="{BB962C8B-B14F-4D97-AF65-F5344CB8AC3E}">
        <p14:creationId xmlns:p14="http://schemas.microsoft.com/office/powerpoint/2010/main" val="831032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800" dirty="0">
                <a:effectLst/>
                <a:latin typeface="Arial" panose="020B0604020202020204" pitchFamily="34" charset="0"/>
                <a:ea typeface="Times New Roman" panose="02020603050405020304" pitchFamily="18" charset="0"/>
              </a:rPr>
              <a:t>Ask God to make you increasingly selfless.</a:t>
            </a:r>
            <a:endParaRPr lang="en-US" dirty="0"/>
          </a:p>
        </p:txBody>
      </p:sp>
    </p:spTree>
    <p:extLst>
      <p:ext uri="{BB962C8B-B14F-4D97-AF65-F5344CB8AC3E}">
        <p14:creationId xmlns:p14="http://schemas.microsoft.com/office/powerpoint/2010/main" val="307163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120851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10</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800" dirty="0">
                <a:effectLst/>
                <a:latin typeface="Arial" panose="020B0604020202020204" pitchFamily="34" charset="0"/>
                <a:ea typeface="Times New Roman" panose="02020603050405020304" pitchFamily="18" charset="0"/>
              </a:rPr>
              <a:t>The best synonym for </a:t>
            </a:r>
            <a:r>
              <a:rPr lang="en-US" sz="1800" i="1" dirty="0">
                <a:effectLst/>
                <a:latin typeface="Arial" panose="020B0604020202020204" pitchFamily="34" charset="0"/>
                <a:ea typeface="Times New Roman" panose="02020603050405020304" pitchFamily="18" charset="0"/>
              </a:rPr>
              <a:t>love</a:t>
            </a:r>
            <a:r>
              <a:rPr lang="en-US" sz="1800" dirty="0">
                <a:effectLst/>
                <a:latin typeface="Arial" panose="020B0604020202020204" pitchFamily="34" charset="0"/>
                <a:ea typeface="Times New Roman" panose="02020603050405020304" pitchFamily="18" charset="0"/>
              </a:rPr>
              <a:t> is selflessness. I spoke to a woman my age who had just retired when we were shifting from Singapore to Jordan. I said, “Most people think of retirement as, ‘Well, I have served others for years—and now it’s time to serve myself!” She said, “Well, that’s my view!” I appreciated her honesty!</a:t>
            </a:r>
            <a:r>
              <a:rPr lang="en-US" dirty="0">
                <a:effectLst/>
              </a:rPr>
              <a:t> </a:t>
            </a:r>
            <a:endParaRPr lang="en-US" dirty="0"/>
          </a:p>
        </p:txBody>
      </p:sp>
    </p:spTree>
    <p:extLst>
      <p:ext uri="{BB962C8B-B14F-4D97-AF65-F5344CB8AC3E}">
        <p14:creationId xmlns:p14="http://schemas.microsoft.com/office/powerpoint/2010/main" val="3292500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1"/>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51AB926-81C8-CF48-8440-286DE1647362}" type="slidenum">
              <a:rPr lang="en-US"/>
              <a:pPr>
                <a:defRPr/>
              </a:pPr>
              <a:t>‹#›</a:t>
            </a:fld>
            <a:endParaRPr lang="en-US"/>
          </a:p>
        </p:txBody>
      </p:sp>
    </p:spTree>
    <p:extLst>
      <p:ext uri="{BB962C8B-B14F-4D97-AF65-F5344CB8AC3E}">
        <p14:creationId xmlns:p14="http://schemas.microsoft.com/office/powerpoint/2010/main" val="74258381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5D84A01-67DF-3D42-92E2-625EB8D0F9EE}" type="slidenum">
              <a:rPr lang="en-US"/>
              <a:pPr>
                <a:defRPr/>
              </a:pPr>
              <a:t>‹#›</a:t>
            </a:fld>
            <a:endParaRPr lang="en-US"/>
          </a:p>
        </p:txBody>
      </p:sp>
    </p:spTree>
    <p:extLst>
      <p:ext uri="{BB962C8B-B14F-4D97-AF65-F5344CB8AC3E}">
        <p14:creationId xmlns:p14="http://schemas.microsoft.com/office/powerpoint/2010/main" val="4756171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C655FF6-AFB2-EF49-BDB1-36C351439821}" type="slidenum">
              <a:rPr lang="en-US"/>
              <a:pPr>
                <a:defRPr/>
              </a:pPr>
              <a:t>‹#›</a:t>
            </a:fld>
            <a:endParaRPr lang="en-US"/>
          </a:p>
        </p:txBody>
      </p:sp>
    </p:spTree>
    <p:extLst>
      <p:ext uri="{BB962C8B-B14F-4D97-AF65-F5344CB8AC3E}">
        <p14:creationId xmlns:p14="http://schemas.microsoft.com/office/powerpoint/2010/main" val="17429042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62B26E0-A544-D040-A8D5-7EAD45919542}" type="slidenum">
              <a:rPr lang="en-US"/>
              <a:pPr>
                <a:defRPr/>
              </a:pPr>
              <a:t>‹#›</a:t>
            </a:fld>
            <a:endParaRPr lang="en-US"/>
          </a:p>
        </p:txBody>
      </p:sp>
    </p:spTree>
    <p:extLst>
      <p:ext uri="{BB962C8B-B14F-4D97-AF65-F5344CB8AC3E}">
        <p14:creationId xmlns:p14="http://schemas.microsoft.com/office/powerpoint/2010/main" val="258516063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318AEAD-4197-B146-9E49-7279BF0749FF}" type="slidenum">
              <a:rPr lang="en-US"/>
              <a:pPr>
                <a:defRPr/>
              </a:pPr>
              <a:t>‹#›</a:t>
            </a:fld>
            <a:endParaRPr lang="en-US"/>
          </a:p>
        </p:txBody>
      </p:sp>
    </p:spTree>
    <p:extLst>
      <p:ext uri="{BB962C8B-B14F-4D97-AF65-F5344CB8AC3E}">
        <p14:creationId xmlns:p14="http://schemas.microsoft.com/office/powerpoint/2010/main" val="267521886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46A9B96-4652-6540-A992-56161E1CA7E3}" type="slidenum">
              <a:rPr lang="en-US"/>
              <a:pPr>
                <a:defRPr/>
              </a:pPr>
              <a:t>‹#›</a:t>
            </a:fld>
            <a:endParaRPr lang="en-US"/>
          </a:p>
        </p:txBody>
      </p:sp>
    </p:spTree>
    <p:extLst>
      <p:ext uri="{BB962C8B-B14F-4D97-AF65-F5344CB8AC3E}">
        <p14:creationId xmlns:p14="http://schemas.microsoft.com/office/powerpoint/2010/main" val="15134819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224D864-976D-774E-98EE-7DB0266BBF71}" type="slidenum">
              <a:rPr lang="en-US"/>
              <a:pPr>
                <a:defRPr/>
              </a:pPr>
              <a:t>‹#›</a:t>
            </a:fld>
            <a:endParaRPr lang="en-US"/>
          </a:p>
        </p:txBody>
      </p:sp>
    </p:spTree>
    <p:extLst>
      <p:ext uri="{BB962C8B-B14F-4D97-AF65-F5344CB8AC3E}">
        <p14:creationId xmlns:p14="http://schemas.microsoft.com/office/powerpoint/2010/main" val="218126148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6DD4F99-E504-5345-8B2F-68BD126DAC31}" type="slidenum">
              <a:rPr lang="en-US"/>
              <a:pPr>
                <a:defRPr/>
              </a:pPr>
              <a:t>‹#›</a:t>
            </a:fld>
            <a:endParaRPr lang="en-US"/>
          </a:p>
        </p:txBody>
      </p:sp>
    </p:spTree>
    <p:extLst>
      <p:ext uri="{BB962C8B-B14F-4D97-AF65-F5344CB8AC3E}">
        <p14:creationId xmlns:p14="http://schemas.microsoft.com/office/powerpoint/2010/main" val="394048827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CAC01CF-AA2E-244D-8141-3E05F23BB28F}" type="slidenum">
              <a:rPr lang="en-US"/>
              <a:pPr>
                <a:defRPr/>
              </a:pPr>
              <a:t>‹#›</a:t>
            </a:fld>
            <a:endParaRPr lang="en-US"/>
          </a:p>
        </p:txBody>
      </p:sp>
    </p:spTree>
    <p:extLst>
      <p:ext uri="{BB962C8B-B14F-4D97-AF65-F5344CB8AC3E}">
        <p14:creationId xmlns:p14="http://schemas.microsoft.com/office/powerpoint/2010/main" val="396051742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2566844-59E8-904A-B813-5006D8A8E284}" type="slidenum">
              <a:rPr lang="en-US"/>
              <a:pPr>
                <a:defRPr/>
              </a:pPr>
              <a:t>‹#›</a:t>
            </a:fld>
            <a:endParaRPr lang="en-US"/>
          </a:p>
        </p:txBody>
      </p:sp>
    </p:spTree>
    <p:extLst>
      <p:ext uri="{BB962C8B-B14F-4D97-AF65-F5344CB8AC3E}">
        <p14:creationId xmlns:p14="http://schemas.microsoft.com/office/powerpoint/2010/main" val="28604565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6EF5D6CC-C455-174B-ACB6-05AE74AF17FB}" type="slidenum">
              <a:rPr lang="en-US"/>
              <a:pPr>
                <a:defRPr/>
              </a:pPr>
              <a:t>‹#›</a:t>
            </a:fld>
            <a:endParaRPr lang="en-US"/>
          </a:p>
        </p:txBody>
      </p:sp>
    </p:spTree>
    <p:extLst>
      <p:ext uri="{BB962C8B-B14F-4D97-AF65-F5344CB8AC3E}">
        <p14:creationId xmlns:p14="http://schemas.microsoft.com/office/powerpoint/2010/main" val="4085483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BA653BC6-FAF8-6C48-BF99-C3DB249FE43D}" type="slidenum">
              <a:rPr lang="en-US"/>
              <a:pPr>
                <a:defRPr/>
              </a:pPr>
              <a:t>‹#›</a:t>
            </a:fld>
            <a:endParaRPr lang="en-US"/>
          </a:p>
        </p:txBody>
      </p:sp>
    </p:spTree>
    <p:extLst>
      <p:ext uri="{BB962C8B-B14F-4D97-AF65-F5344CB8AC3E}">
        <p14:creationId xmlns:p14="http://schemas.microsoft.com/office/powerpoint/2010/main" val="2499690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2A3E228F-D8DC-A94E-88FF-40C8D71D8926}" type="slidenum">
              <a:rPr lang="en-US"/>
              <a:pPr>
                <a:defRPr/>
              </a:pPr>
              <a:t>‹#›</a:t>
            </a:fld>
            <a:endParaRPr lang="en-US"/>
          </a:p>
        </p:txBody>
      </p:sp>
    </p:spTree>
    <p:extLst>
      <p:ext uri="{BB962C8B-B14F-4D97-AF65-F5344CB8AC3E}">
        <p14:creationId xmlns:p14="http://schemas.microsoft.com/office/powerpoint/2010/main" val="2699748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BDDBE10D-3734-3141-899A-DC25F4C1EEEE}" type="slidenum">
              <a:rPr lang="en-US"/>
              <a:pPr>
                <a:defRPr/>
              </a:pPr>
              <a:t>‹#›</a:t>
            </a:fld>
            <a:endParaRPr lang="en-US"/>
          </a:p>
        </p:txBody>
      </p:sp>
    </p:spTree>
    <p:extLst>
      <p:ext uri="{BB962C8B-B14F-4D97-AF65-F5344CB8AC3E}">
        <p14:creationId xmlns:p14="http://schemas.microsoft.com/office/powerpoint/2010/main" val="3434251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B66CFE51-93F0-FD4C-BAD4-7BEB0EDE35D2}" type="slidenum">
              <a:rPr lang="en-US"/>
              <a:pPr>
                <a:defRPr/>
              </a:pPr>
              <a:t>‹#›</a:t>
            </a:fld>
            <a:endParaRPr lang="en-US"/>
          </a:p>
        </p:txBody>
      </p:sp>
    </p:spTree>
    <p:extLst>
      <p:ext uri="{BB962C8B-B14F-4D97-AF65-F5344CB8AC3E}">
        <p14:creationId xmlns:p14="http://schemas.microsoft.com/office/powerpoint/2010/main" val="2428253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A16E1EF6-48BA-7247-B57B-EEABB3B78360}" type="slidenum">
              <a:rPr lang="en-US"/>
              <a:pPr>
                <a:defRPr/>
              </a:pPr>
              <a:t>‹#›</a:t>
            </a:fld>
            <a:endParaRPr lang="en-US"/>
          </a:p>
        </p:txBody>
      </p:sp>
    </p:spTree>
    <p:extLst>
      <p:ext uri="{BB962C8B-B14F-4D97-AF65-F5344CB8AC3E}">
        <p14:creationId xmlns:p14="http://schemas.microsoft.com/office/powerpoint/2010/main" val="229879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F9D074B6-0928-104A-800F-440DEA7B9270}" type="slidenum">
              <a:rPr lang="en-US"/>
              <a:pPr>
                <a:defRPr/>
              </a:pPr>
              <a:t>‹#›</a:t>
            </a:fld>
            <a:endParaRPr lang="en-US"/>
          </a:p>
        </p:txBody>
      </p:sp>
    </p:spTree>
    <p:extLst>
      <p:ext uri="{BB962C8B-B14F-4D97-AF65-F5344CB8AC3E}">
        <p14:creationId xmlns:p14="http://schemas.microsoft.com/office/powerpoint/2010/main" val="4273186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6B8637C2-05D4-DE46-B277-EAD3C49093D6}" type="slidenum">
              <a:rPr lang="en-US"/>
              <a:pPr>
                <a:defRPr/>
              </a:pPr>
              <a:t>‹#›</a:t>
            </a:fld>
            <a:endParaRPr lang="en-US"/>
          </a:p>
        </p:txBody>
      </p:sp>
    </p:spTree>
    <p:extLst>
      <p:ext uri="{BB962C8B-B14F-4D97-AF65-F5344CB8AC3E}">
        <p14:creationId xmlns:p14="http://schemas.microsoft.com/office/powerpoint/2010/main" val="3965394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41093544-53D8-B64A-8158-A61C9E00A1D7}" type="slidenum">
              <a:rPr lang="en-US"/>
              <a:pPr>
                <a:defRPr/>
              </a:pPr>
              <a:t>‹#›</a:t>
            </a:fld>
            <a:endParaRPr lang="en-US"/>
          </a:p>
        </p:txBody>
      </p:sp>
    </p:spTree>
    <p:extLst>
      <p:ext uri="{BB962C8B-B14F-4D97-AF65-F5344CB8AC3E}">
        <p14:creationId xmlns:p14="http://schemas.microsoft.com/office/powerpoint/2010/main" val="3563496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94B4D363-1939-BD47-8919-74AF4B485ABF}" type="slidenum">
              <a:rPr lang="en-US"/>
              <a:pPr>
                <a:defRPr/>
              </a:pPr>
              <a:t>‹#›</a:t>
            </a:fld>
            <a:endParaRPr lang="en-US"/>
          </a:p>
        </p:txBody>
      </p:sp>
    </p:spTree>
    <p:extLst>
      <p:ext uri="{BB962C8B-B14F-4D97-AF65-F5344CB8AC3E}">
        <p14:creationId xmlns:p14="http://schemas.microsoft.com/office/powerpoint/2010/main" val="6593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B98B0AF-B31F-6347-82F0-96D0345B2776}" type="slidenum">
              <a:rPr lang="en-US"/>
              <a:pPr>
                <a:defRPr/>
              </a:pPr>
              <a:t>‹#›</a:t>
            </a:fld>
            <a:endParaRPr lang="en-US"/>
          </a:p>
        </p:txBody>
      </p:sp>
    </p:spTree>
    <p:extLst>
      <p:ext uri="{BB962C8B-B14F-4D97-AF65-F5344CB8AC3E}">
        <p14:creationId xmlns:p14="http://schemas.microsoft.com/office/powerpoint/2010/main" val="812616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EC843C5E-F6DE-5B44-8CEF-62A2672FF977}" type="slidenum">
              <a:rPr lang="en-US"/>
              <a:pPr>
                <a:defRPr/>
              </a:pPr>
              <a:t>‹#›</a:t>
            </a:fld>
            <a:endParaRPr lang="en-US"/>
          </a:p>
        </p:txBody>
      </p:sp>
    </p:spTree>
    <p:extLst>
      <p:ext uri="{BB962C8B-B14F-4D97-AF65-F5344CB8AC3E}">
        <p14:creationId xmlns:p14="http://schemas.microsoft.com/office/powerpoint/2010/main" val="3754759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9312D12F-0513-D749-77EA-61B7B7F3A82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29">
            <a:extLst>
              <a:ext uri="{FF2B5EF4-FFF2-40B4-BE49-F238E27FC236}">
                <a16:creationId xmlns:a16="http://schemas.microsoft.com/office/drawing/2014/main" id="{FEAEB2AE-0B88-69C9-C403-00D06D3EB4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BA7090C6-82DC-6A36-2200-50DE9DF6A4A8}"/>
              </a:ext>
            </a:extLst>
          </p:cNvPr>
          <p:cNvSpPr>
            <a:spLocks noGrp="1" noChangeArrowheads="1"/>
          </p:cNvSpPr>
          <p:nvPr>
            <p:ph type="sldNum" sz="quarter" idx="12"/>
          </p:nvPr>
        </p:nvSpPr>
        <p:spPr>
          <a:ln/>
        </p:spPr>
        <p:txBody>
          <a:bodyPr/>
          <a:lstStyle>
            <a:lvl1pPr>
              <a:defRPr/>
            </a:lvl1pPr>
          </a:lstStyle>
          <a:p>
            <a:fld id="{7933DE5F-9F10-4F4B-B46A-1079EBC773F6}" type="slidenum">
              <a:rPr lang="en-US" altLang="en-US"/>
              <a:pPr/>
              <a:t>‹#›</a:t>
            </a:fld>
            <a:endParaRPr lang="en-US" altLang="en-US"/>
          </a:p>
        </p:txBody>
      </p:sp>
    </p:spTree>
    <p:extLst>
      <p:ext uri="{BB962C8B-B14F-4D97-AF65-F5344CB8AC3E}">
        <p14:creationId xmlns:p14="http://schemas.microsoft.com/office/powerpoint/2010/main" val="4125640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0CE02C-5ECD-4440-87A1-9FAB3C027C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9268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364582-B312-6844-BCDA-AF2C476C76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89021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BC210-CEC6-A748-9933-45CB3C7E67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679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120AF5-671C-884D-9390-4A42EA0149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4330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54C3E1-BE07-E540-8DE4-81D1C78A76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93462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94232F1-3829-3E49-B582-9A2176742B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230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76FFB45-37B5-4B45-AD48-66D2279B0B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4502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642635-5EBE-9844-B1E5-8C774C560C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20766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AE759C-8921-B649-A67A-89431D684E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57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26BA45-1C7C-8E4E-8624-6248D05B7E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10041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F7DD29-7E0A-B145-B599-DC4F10539E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8208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353"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400">
                <a:solidFill>
                  <a:srgbClr val="000000"/>
                </a:solidFill>
                <a:latin typeface="Times New Roman" charset="0"/>
              </a:defRPr>
            </a:lvl1pPr>
          </a:lstStyle>
          <a:p>
            <a:pPr defTabSz="914353"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353"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p:titleStyle>
    <p:bodyStyle>
      <a:lvl1pPr marL="342882" indent="-342882"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12" indent="-285736"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2942" indent="-228588"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118" indent="-228588"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295" indent="-228588"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47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648"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8825"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001" indent="-228588"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005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7700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D4AADC89-8EB6-D149-A863-B826C482501A}" type="slidenum">
              <a:rPr lang="en-US"/>
              <a:pPr>
                <a:defRPr/>
              </a:pPr>
              <a:t>‹#›</a:t>
            </a:fld>
            <a:endParaRPr lang="en-US"/>
          </a:p>
        </p:txBody>
      </p:sp>
    </p:spTree>
    <p:extLst>
      <p:ext uri="{BB962C8B-B14F-4D97-AF65-F5344CB8AC3E}">
        <p14:creationId xmlns:p14="http://schemas.microsoft.com/office/powerpoint/2010/main" val="794960598"/>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0" y="44450"/>
            <a:ext cx="914400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rgbClr val="FFFFFF"/>
                </a:solidFill>
                <a:latin typeface="Arial Black"/>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eaLnBrk="0" hangingPunct="0">
              <a:defRPr sz="1400">
                <a:solidFill>
                  <a:srgbClr val="FFFFFF"/>
                </a:solidFill>
                <a:latin typeface="Arial Black"/>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eaLnBrk="0" hangingPunct="0">
              <a:defRPr sz="1400">
                <a:solidFill>
                  <a:srgbClr val="FFFFFF"/>
                </a:solidFill>
                <a:latin typeface="Arial Black" charset="0"/>
              </a:defRPr>
            </a:lvl1pPr>
          </a:lstStyle>
          <a:p>
            <a:pPr>
              <a:defRPr/>
            </a:pPr>
            <a:fld id="{E5D7FF73-F49E-2248-AB4A-92609E495C62}" type="slidenum">
              <a:rPr lang="en-US"/>
              <a:pPr>
                <a:defRPr/>
              </a:pPr>
              <a:t>‹#›</a:t>
            </a:fld>
            <a:endParaRPr lang="en-US"/>
          </a:p>
        </p:txBody>
      </p:sp>
    </p:spTree>
    <p:extLst>
      <p:ext uri="{BB962C8B-B14F-4D97-AF65-F5344CB8AC3E}">
        <p14:creationId xmlns:p14="http://schemas.microsoft.com/office/powerpoint/2010/main" val="1647870946"/>
      </p:ext>
    </p:extLst>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000">
          <a:solidFill>
            <a:schemeClr val="tx2"/>
          </a:solidFill>
          <a:effectLst>
            <a:outerShdw blurRad="38100" dist="38100" dir="2700000" algn="tl">
              <a:srgbClr val="000000">
                <a:alpha val="43137"/>
              </a:srgbClr>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000">
          <a:solidFill>
            <a:schemeClr val="tx2"/>
          </a:solidFill>
          <a:latin typeface="Arial Black" pitchFamily="-105" charset="0"/>
          <a:ea typeface="ＭＳ Ｐゴシック" pitchFamily="-105" charset="-128"/>
          <a:cs typeface="ＭＳ Ｐゴシック" pitchFamily="-105" charset="-128"/>
        </a:defRPr>
      </a:lvl5pPr>
      <a:lvl6pPr marL="457146" algn="ctr" rtl="0" fontAlgn="base">
        <a:spcBef>
          <a:spcPct val="0"/>
        </a:spcBef>
        <a:spcAft>
          <a:spcPct val="0"/>
        </a:spcAft>
        <a:defRPr sz="4400">
          <a:solidFill>
            <a:schemeClr val="tx2"/>
          </a:solidFill>
          <a:latin typeface="Arial Black" pitchFamily="-105" charset="0"/>
        </a:defRPr>
      </a:lvl6pPr>
      <a:lvl7pPr marL="914293" algn="ctr" rtl="0" fontAlgn="base">
        <a:spcBef>
          <a:spcPct val="0"/>
        </a:spcBef>
        <a:spcAft>
          <a:spcPct val="0"/>
        </a:spcAft>
        <a:defRPr sz="4400">
          <a:solidFill>
            <a:schemeClr val="tx2"/>
          </a:solidFill>
          <a:latin typeface="Arial Black" pitchFamily="-105" charset="0"/>
        </a:defRPr>
      </a:lvl7pPr>
      <a:lvl8pPr marL="1371440" algn="ctr" rtl="0" fontAlgn="base">
        <a:spcBef>
          <a:spcPct val="0"/>
        </a:spcBef>
        <a:spcAft>
          <a:spcPct val="0"/>
        </a:spcAft>
        <a:defRPr sz="4400">
          <a:solidFill>
            <a:schemeClr val="tx2"/>
          </a:solidFill>
          <a:latin typeface="Arial Black" pitchFamily="-105" charset="0"/>
        </a:defRPr>
      </a:lvl8pPr>
      <a:lvl9pPr marL="1828586" algn="ctr" rtl="0" fontAlgn="base">
        <a:spcBef>
          <a:spcPct val="0"/>
        </a:spcBef>
        <a:spcAft>
          <a:spcPct val="0"/>
        </a:spcAft>
        <a:defRPr sz="4400">
          <a:solidFill>
            <a:schemeClr val="tx2"/>
          </a:solidFill>
          <a:latin typeface="Arial Black" pitchFamily="-105"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306" indent="-228573" algn="l" rtl="0" fontAlgn="base">
        <a:spcBef>
          <a:spcPct val="20000"/>
        </a:spcBef>
        <a:spcAft>
          <a:spcPct val="0"/>
        </a:spcAft>
        <a:buChar char="»"/>
        <a:defRPr sz="2000">
          <a:solidFill>
            <a:schemeClr val="tx1"/>
          </a:solidFill>
          <a:latin typeface="+mn-lt"/>
          <a:ea typeface="ＭＳ Ｐゴシック" pitchFamily="-105" charset="-128"/>
        </a:defRPr>
      </a:lvl6pPr>
      <a:lvl7pPr marL="2971453" indent="-228573" algn="l" rtl="0" fontAlgn="base">
        <a:spcBef>
          <a:spcPct val="20000"/>
        </a:spcBef>
        <a:spcAft>
          <a:spcPct val="0"/>
        </a:spcAft>
        <a:buChar char="»"/>
        <a:defRPr sz="2000">
          <a:solidFill>
            <a:schemeClr val="tx1"/>
          </a:solidFill>
          <a:latin typeface="+mn-lt"/>
          <a:ea typeface="ＭＳ Ｐゴシック" pitchFamily="-105" charset="-128"/>
        </a:defRPr>
      </a:lvl7pPr>
      <a:lvl8pPr marL="3428599" indent="-228573" algn="l" rtl="0" fontAlgn="base">
        <a:spcBef>
          <a:spcPct val="20000"/>
        </a:spcBef>
        <a:spcAft>
          <a:spcPct val="0"/>
        </a:spcAft>
        <a:buChar char="»"/>
        <a:defRPr sz="2000">
          <a:solidFill>
            <a:schemeClr val="tx1"/>
          </a:solidFill>
          <a:latin typeface="+mn-lt"/>
          <a:ea typeface="ＭＳ Ｐゴシック" pitchFamily="-105" charset="-128"/>
        </a:defRPr>
      </a:lvl8pPr>
      <a:lvl9pPr marL="3885746" indent="-228573"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8242" name="Rectangle 1026">
            <a:extLst>
              <a:ext uri="{FF2B5EF4-FFF2-40B4-BE49-F238E27FC236}">
                <a16:creationId xmlns:a16="http://schemas.microsoft.com/office/drawing/2014/main" id="{F73DC186-1C7B-2831-DEF8-5690342FD4C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8243" name="Rectangle 1027">
            <a:extLst>
              <a:ext uri="{FF2B5EF4-FFF2-40B4-BE49-F238E27FC236}">
                <a16:creationId xmlns:a16="http://schemas.microsoft.com/office/drawing/2014/main" id="{A0EA0F8D-1C27-0F52-9F99-CC23A6F4DB5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6" name="Rectangle 1028">
            <a:extLst>
              <a:ext uri="{FF2B5EF4-FFF2-40B4-BE49-F238E27FC236}">
                <a16:creationId xmlns:a16="http://schemas.microsoft.com/office/drawing/2014/main" id="{15DC7CEA-010F-D0F5-98AA-D72128460A8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100357" name="Rectangle 1029">
            <a:extLst>
              <a:ext uri="{FF2B5EF4-FFF2-40B4-BE49-F238E27FC236}">
                <a16:creationId xmlns:a16="http://schemas.microsoft.com/office/drawing/2014/main" id="{75AFFD5F-E5C2-EFEA-2CB4-AC1217222B8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100358" name="Rectangle 1030">
            <a:extLst>
              <a:ext uri="{FF2B5EF4-FFF2-40B4-BE49-F238E27FC236}">
                <a16:creationId xmlns:a16="http://schemas.microsoft.com/office/drawing/2014/main" id="{76AE8A13-F8D6-F710-400B-90BA0CC0D7B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F5766D22-22BB-6940-B3E8-D7915C25C6FE}" type="slidenum">
              <a:rPr lang="en-US" altLang="en-US"/>
              <a:pPr/>
              <a:t>‹#›</a:t>
            </a:fld>
            <a:endParaRPr lang="en-US" altLang="en-US"/>
          </a:p>
        </p:txBody>
      </p:sp>
    </p:spTree>
    <p:extLst>
      <p:ext uri="{BB962C8B-B14F-4D97-AF65-F5344CB8AC3E}">
        <p14:creationId xmlns:p14="http://schemas.microsoft.com/office/powerpoint/2010/main" val="733581450"/>
      </p:ext>
    </p:extLst>
  </p:cSld>
  <p:clrMap bg1="lt1" tx1="dk1" bg2="lt2" tx2="dk2" accent1="accent1" accent2="accent2" accent3="accent3" accent4="accent4" accent5="accent5" accent6="accent6" hlink="hlink" folHlink="folHlink"/>
  <p:sldLayoutIdLst>
    <p:sldLayoutId id="2147483713"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51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105" charset="0"/>
                <a:ea typeface="ＭＳ Ｐゴシック" pitchFamily="-105" charset="-128"/>
                <a:cs typeface="ＭＳ Ｐゴシック" pitchFamily="-105" charset="-128"/>
              </a:defRPr>
            </a:lvl1pPr>
          </a:lstStyle>
          <a:p>
            <a:pPr>
              <a:defRPr/>
            </a:pPr>
            <a:endParaRPr lang="en-US">
              <a:solidFill>
                <a:srgbClr val="000000"/>
              </a:solidFill>
            </a:endParaRPr>
          </a:p>
        </p:txBody>
      </p:sp>
      <p:sp>
        <p:nvSpPr>
          <p:cNvPr id="1751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105" charset="0"/>
                <a:ea typeface="ＭＳ Ｐゴシック" pitchFamily="-105" charset="-128"/>
                <a:cs typeface="ＭＳ Ｐゴシック" pitchFamily="-105" charset="-128"/>
              </a:defRPr>
            </a:lvl1pPr>
          </a:lstStyle>
          <a:p>
            <a:pPr>
              <a:defRPr/>
            </a:pPr>
            <a:endParaRPr lang="en-US">
              <a:solidFill>
                <a:srgbClr val="000000"/>
              </a:solidFill>
            </a:endParaRPr>
          </a:p>
        </p:txBody>
      </p:sp>
      <p:sp>
        <p:nvSpPr>
          <p:cNvPr id="1751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4E63FA0-A986-304D-91A7-3563E62104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072445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s In Prayer Pictures | Download Free Images on Unsplash">
            <a:extLst>
              <a:ext uri="{FF2B5EF4-FFF2-40B4-BE49-F238E27FC236}">
                <a16:creationId xmlns:a16="http://schemas.microsoft.com/office/drawing/2014/main" id="{D852B7D2-A4B2-1761-1CE7-94F05475A1D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3811" y="-5120"/>
            <a:ext cx="9120189" cy="56675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06068" y="1213007"/>
            <a:ext cx="5570434" cy="2522151"/>
          </a:xfrm>
        </p:spPr>
        <p:txBody>
          <a:bodyPr/>
          <a:lstStyle/>
          <a:p>
            <a:pPr algn="r">
              <a:defRPr/>
            </a:pPr>
            <a:r>
              <a:rPr lang="en-US" sz="7200" b="1" dirty="0">
                <a:effectLst>
                  <a:glow rad="177800">
                    <a:schemeClr val="bg2"/>
                  </a:glow>
                </a:effectLst>
              </a:rPr>
              <a:t>What to Pray For</a:t>
            </a:r>
            <a:endParaRPr lang="en-US" sz="6600" b="1" dirty="0">
              <a:effectLst>
                <a:glow rad="177800">
                  <a:schemeClr val="bg2"/>
                </a:glow>
              </a:effectLst>
            </a:endParaRPr>
          </a:p>
        </p:txBody>
      </p:sp>
      <p:sp>
        <p:nvSpPr>
          <p:cNvPr id="4" name="Title 1"/>
          <p:cNvSpPr txBox="1">
            <a:spLocks/>
          </p:cNvSpPr>
          <p:nvPr/>
        </p:nvSpPr>
        <p:spPr bwMode="auto">
          <a:xfrm>
            <a:off x="57615" y="4308210"/>
            <a:ext cx="9049395" cy="1044599"/>
          </a:xfrm>
          <a:prstGeom prst="rect">
            <a:avLst/>
          </a:prstGeom>
          <a:noFill/>
          <a:ln w="9525">
            <a:noFill/>
            <a:miter lim="800000"/>
            <a:headEnd/>
            <a:tailEnd/>
          </a:ln>
          <a:effectLst/>
        </p:spPr>
        <p:txBody>
          <a:bodyPr anchor="ctr" anchorCtr="1"/>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800" b="1" i="1" u="none" strike="noStrike" kern="1200" cap="none" spc="0" normalizeH="0" baseline="0" noProof="0" dirty="0">
                <a:ln>
                  <a:noFill/>
                </a:ln>
                <a:solidFill>
                  <a:srgbClr val="FFFFFF"/>
                </a:solidFill>
                <a:effectLst>
                  <a:glow rad="177800">
                    <a:srgbClr val="000000"/>
                  </a:glow>
                </a:effectLst>
                <a:uLnTx/>
                <a:uFillTx/>
                <a:latin typeface="Arial"/>
                <a:ea typeface="ＭＳ Ｐゴシック" pitchFamily="-111" charset="-128"/>
              </a:rPr>
              <a:t>Philippians 1:9-11</a:t>
            </a:r>
          </a:p>
        </p:txBody>
      </p:sp>
      <p:sp>
        <p:nvSpPr>
          <p:cNvPr id="6" name="Rectangle 5">
            <a:extLst>
              <a:ext uri="{FF2B5EF4-FFF2-40B4-BE49-F238E27FC236}">
                <a16:creationId xmlns:a16="http://schemas.microsoft.com/office/drawing/2014/main" id="{DD2E062B-1EA4-494E-B28A-5890AB4ABE4D}"/>
              </a:ext>
            </a:extLst>
          </p:cNvPr>
          <p:cNvSpPr>
            <a:spLocks noChangeArrowheads="1"/>
          </p:cNvSpPr>
          <p:nvPr/>
        </p:nvSpPr>
        <p:spPr bwMode="auto">
          <a:xfrm>
            <a:off x="23811" y="6108879"/>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Amman International Church</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mmanChurch</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org</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BibleStudyDownloads.org</a:t>
            </a:r>
          </a:p>
        </p:txBody>
      </p:sp>
      <p:sp>
        <p:nvSpPr>
          <p:cNvPr id="3" name="TextBox 2">
            <a:extLst>
              <a:ext uri="{FF2B5EF4-FFF2-40B4-BE49-F238E27FC236}">
                <a16:creationId xmlns:a16="http://schemas.microsoft.com/office/drawing/2014/main" id="{347D5260-BD2E-EB4A-8392-6447B1172DAC}"/>
              </a:ext>
            </a:extLst>
          </p:cNvPr>
          <p:cNvSpPr txBox="1"/>
          <p:nvPr/>
        </p:nvSpPr>
        <p:spPr>
          <a:xfrm>
            <a:off x="-473336" y="258183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5311232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805"/>
            <a:ext cx="9144000" cy="6860805"/>
          </a:xfrm>
          <a:effectLst>
            <a:outerShdw blurRad="63500" dist="35921" dir="2700000" algn="ctr" rotWithShape="0">
              <a:schemeClr val="tx2">
                <a:alpha val="74998"/>
              </a:schemeClr>
            </a:outerShdw>
          </a:effectLst>
        </p:spPr>
        <p:txBody>
          <a:bodyPr anchor="ctr"/>
          <a:lstStyle/>
          <a:p>
            <a:pPr>
              <a:defRPr/>
            </a:pPr>
            <a:r>
              <a:rPr lang="en-US" b="1" dirty="0">
                <a:effectLst>
                  <a:glow rad="127000">
                    <a:schemeClr val="tx1"/>
                  </a:glow>
                </a:effectLst>
                <a:latin typeface="Arial" charset="0"/>
                <a:ea typeface="ＭＳ Ｐゴシック" charset="0"/>
                <a:cs typeface="ＭＳ Ｐゴシック" charset="0"/>
              </a:rPr>
              <a:t>RETIREMENT.</a:t>
            </a:r>
            <a:br>
              <a:rPr lang="en-US" b="1" dirty="0">
                <a:effectLst>
                  <a:glow rad="127000">
                    <a:schemeClr val="tx1"/>
                  </a:glow>
                </a:effectLst>
                <a:latin typeface="Arial" charset="0"/>
                <a:ea typeface="ＭＳ Ｐゴシック" charset="0"/>
                <a:cs typeface="ＭＳ Ｐゴシック" charset="0"/>
              </a:rPr>
            </a:br>
            <a:r>
              <a:rPr lang="en-US" b="1" dirty="0">
                <a:effectLst>
                  <a:glow rad="127000">
                    <a:schemeClr val="tx1"/>
                  </a:glow>
                </a:effectLst>
                <a:latin typeface="Arial" charset="0"/>
                <a:ea typeface="ＭＳ Ｐゴシック" charset="0"/>
                <a:cs typeface="ＭＳ Ｐゴシック" charset="0"/>
              </a:rPr>
              <a:t>What's the purpose?</a:t>
            </a:r>
          </a:p>
        </p:txBody>
      </p:sp>
    </p:spTree>
    <p:extLst>
      <p:ext uri="{BB962C8B-B14F-4D97-AF65-F5344CB8AC3E}">
        <p14:creationId xmlns:p14="http://schemas.microsoft.com/office/powerpoint/2010/main" val="23413097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ime is the Most Important Thing You Own">
            <a:extLst>
              <a:ext uri="{FF2B5EF4-FFF2-40B4-BE49-F238E27FC236}">
                <a16:creationId xmlns:a16="http://schemas.microsoft.com/office/drawing/2014/main" id="{7CB58863-55B5-0BB3-6EC2-0CFB92A3797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91540"/>
            <a:ext cx="9123028" cy="5966460"/>
          </a:xfrm>
          <a:prstGeom prst="rect">
            <a:avLst/>
          </a:prstGeom>
          <a:noFill/>
          <a:extLst>
            <a:ext uri="{909E8E84-426E-40DD-AFC4-6F175D3DCCD1}">
              <a14:hiddenFill xmlns:a14="http://schemas.microsoft.com/office/drawing/2010/main">
                <a:solidFill>
                  <a:srgbClr val="FFFFFF"/>
                </a:solidFill>
              </a14:hiddenFill>
            </a:ext>
          </a:extLst>
        </p:spPr>
      </p:pic>
      <p:sp>
        <p:nvSpPr>
          <p:cNvPr id="331779" name="Title 1">
            <a:extLst>
              <a:ext uri="{FF2B5EF4-FFF2-40B4-BE49-F238E27FC236}">
                <a16:creationId xmlns:a16="http://schemas.microsoft.com/office/drawing/2014/main" id="{406C3E20-B1C9-2632-00F1-0C4FE79F0157}"/>
              </a:ext>
            </a:extLst>
          </p:cNvPr>
          <p:cNvSpPr>
            <a:spLocks noGrp="1"/>
          </p:cNvSpPr>
          <p:nvPr>
            <p:ph type="title" idx="4294967295"/>
          </p:nvPr>
        </p:nvSpPr>
        <p:spPr>
          <a:xfrm>
            <a:off x="685800" y="76200"/>
            <a:ext cx="7772400" cy="1143000"/>
          </a:xfrm>
        </p:spPr>
        <p:txBody>
          <a:bodyPr/>
          <a:lstStyle/>
          <a:p>
            <a:pPr eaLnBrk="1" hangingPunct="1"/>
            <a:r>
              <a:rPr lang="en-US" altLang="en-US" b="1" dirty="0">
                <a:solidFill>
                  <a:srgbClr val="FFFFFF"/>
                </a:solidFill>
                <a:ea typeface="ＭＳ Ｐゴシック" panose="020B0600070205080204" pitchFamily="34" charset="-128"/>
                <a:cs typeface="Arial" panose="020B0604020202020204" pitchFamily="34" charset="0"/>
              </a:rPr>
              <a:t>What’s Most Important?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38B8455-A7AC-5670-94E4-A0EC699FF4DE}"/>
              </a:ext>
            </a:extLst>
          </p:cNvPr>
          <p:cNvGrpSpPr/>
          <p:nvPr/>
        </p:nvGrpSpPr>
        <p:grpSpPr>
          <a:xfrm>
            <a:off x="-70599" y="1005840"/>
            <a:ext cx="9272841" cy="4846320"/>
            <a:chOff x="-70599" y="1005840"/>
            <a:chExt cx="9272841" cy="4846320"/>
          </a:xfrm>
        </p:grpSpPr>
        <p:pic>
          <p:nvPicPr>
            <p:cNvPr id="22530" name="Picture 2" descr="The most important thing is to enjoy your life... - StatusMind.com">
              <a:extLst>
                <a:ext uri="{FF2B5EF4-FFF2-40B4-BE49-F238E27FC236}">
                  <a16:creationId xmlns:a16="http://schemas.microsoft.com/office/drawing/2014/main" id="{441BDA8E-439B-7DA4-B777-164BD495325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242" y="1005840"/>
              <a:ext cx="9260484" cy="48463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C1F420D-F9C7-1472-0F85-C13438259FC3}"/>
                </a:ext>
              </a:extLst>
            </p:cNvPr>
            <p:cNvSpPr/>
            <p:nvPr/>
          </p:nvSpPr>
          <p:spPr bwMode="auto">
            <a:xfrm>
              <a:off x="-58242" y="1005840"/>
              <a:ext cx="6199550" cy="551111"/>
            </a:xfrm>
            <a:prstGeom prst="rect">
              <a:avLst/>
            </a:prstGeom>
            <a:solidFill>
              <a:srgbClr val="ECECEC"/>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3" name="Rectangle 2">
              <a:extLst>
                <a:ext uri="{FF2B5EF4-FFF2-40B4-BE49-F238E27FC236}">
                  <a16:creationId xmlns:a16="http://schemas.microsoft.com/office/drawing/2014/main" id="{BD424355-B5A3-28A4-434C-E3601025D68F}"/>
                </a:ext>
              </a:extLst>
            </p:cNvPr>
            <p:cNvSpPr/>
            <p:nvPr/>
          </p:nvSpPr>
          <p:spPr bwMode="auto">
            <a:xfrm>
              <a:off x="-58242" y="1339473"/>
              <a:ext cx="6014199" cy="551111"/>
            </a:xfrm>
            <a:prstGeom prst="rect">
              <a:avLst/>
            </a:prstGeom>
            <a:solidFill>
              <a:srgbClr val="ECECEC"/>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4" name="Rectangle 3">
              <a:extLst>
                <a:ext uri="{FF2B5EF4-FFF2-40B4-BE49-F238E27FC236}">
                  <a16:creationId xmlns:a16="http://schemas.microsoft.com/office/drawing/2014/main" id="{CDA165A7-A570-5779-F9FE-EAFC87AB2887}"/>
                </a:ext>
              </a:extLst>
            </p:cNvPr>
            <p:cNvSpPr/>
            <p:nvPr/>
          </p:nvSpPr>
          <p:spPr bwMode="auto">
            <a:xfrm>
              <a:off x="-58242" y="1821386"/>
              <a:ext cx="6014199" cy="551111"/>
            </a:xfrm>
            <a:prstGeom prst="rect">
              <a:avLst/>
            </a:prstGeom>
            <a:solidFill>
              <a:srgbClr val="ECECEC"/>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5" name="Rectangle 4">
              <a:extLst>
                <a:ext uri="{FF2B5EF4-FFF2-40B4-BE49-F238E27FC236}">
                  <a16:creationId xmlns:a16="http://schemas.microsoft.com/office/drawing/2014/main" id="{4EAC9E13-B9FA-74E5-9791-9BC24DDE5D23}"/>
                </a:ext>
              </a:extLst>
            </p:cNvPr>
            <p:cNvSpPr/>
            <p:nvPr/>
          </p:nvSpPr>
          <p:spPr bwMode="auto">
            <a:xfrm>
              <a:off x="-21172" y="2352726"/>
              <a:ext cx="6014199" cy="551111"/>
            </a:xfrm>
            <a:prstGeom prst="rect">
              <a:avLst/>
            </a:prstGeom>
            <a:solidFill>
              <a:srgbClr val="ECECEC"/>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6" name="Rectangle 5">
              <a:extLst>
                <a:ext uri="{FF2B5EF4-FFF2-40B4-BE49-F238E27FC236}">
                  <a16:creationId xmlns:a16="http://schemas.microsoft.com/office/drawing/2014/main" id="{530F65D1-1FA5-CDFA-D92C-70D7E5FEF5E9}"/>
                </a:ext>
              </a:extLst>
            </p:cNvPr>
            <p:cNvSpPr/>
            <p:nvPr/>
          </p:nvSpPr>
          <p:spPr bwMode="auto">
            <a:xfrm>
              <a:off x="-70599" y="2859353"/>
              <a:ext cx="6014199" cy="551111"/>
            </a:xfrm>
            <a:prstGeom prst="rect">
              <a:avLst/>
            </a:prstGeom>
            <a:solidFill>
              <a:srgbClr val="ECECEC"/>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900098" name="Rectangle 2"/>
          <p:cNvSpPr>
            <a:spLocks noGrp="1" noChangeArrowheads="1"/>
          </p:cNvSpPr>
          <p:nvPr>
            <p:ph type="ctrTitle"/>
          </p:nvPr>
        </p:nvSpPr>
        <p:spPr>
          <a:xfrm>
            <a:off x="127109" y="1117050"/>
            <a:ext cx="5272794" cy="3524146"/>
          </a:xfrm>
          <a:noFill/>
          <a:ln>
            <a:noFill/>
          </a:ln>
          <a:effectLst/>
        </p:spPr>
        <p:txBody>
          <a:bodyPr vert="horz" wrap="square" lIns="91435" tIns="45718" rIns="91435" bIns="45718" numCol="1" anchor="ctr" anchorCtr="0" compatLnSpc="1">
            <a:prstTxWarp prst="textNoShape">
              <a:avLst/>
            </a:prstTxWarp>
          </a:bodyPr>
          <a:lstStyle/>
          <a:p>
            <a:r>
              <a:rPr lang="en-US" sz="3600" b="1" dirty="0">
                <a:solidFill>
                  <a:schemeClr val="tx2"/>
                </a:solidFill>
                <a:effectLst>
                  <a:glow rad="127000">
                    <a:schemeClr val="bg1"/>
                  </a:glow>
                </a:effectLst>
                <a:latin typeface="Arial" charset="0"/>
                <a:ea typeface="ＭＳ Ｐゴシック" charset="0"/>
              </a:rPr>
              <a:t>The most important thing is to</a:t>
            </a:r>
            <a:br>
              <a:rPr lang="en-US" sz="3600" b="1" dirty="0">
                <a:solidFill>
                  <a:schemeClr val="tx2"/>
                </a:solidFill>
                <a:effectLst>
                  <a:glow rad="127000">
                    <a:schemeClr val="bg1"/>
                  </a:glow>
                </a:effectLst>
                <a:latin typeface="Arial" charset="0"/>
                <a:ea typeface="ＭＳ Ｐゴシック" charset="0"/>
              </a:rPr>
            </a:br>
            <a:r>
              <a:rPr lang="en-US" sz="3600" b="1" dirty="0">
                <a:solidFill>
                  <a:schemeClr val="tx2"/>
                </a:solidFill>
                <a:effectLst>
                  <a:glow rad="127000">
                    <a:schemeClr val="bg1"/>
                  </a:glow>
                </a:effectLst>
                <a:latin typeface="Arial" charset="0"/>
                <a:ea typeface="ＭＳ Ｐゴシック" charset="0"/>
              </a:rPr>
              <a:t>enjoy your life—</a:t>
            </a:r>
            <a:br>
              <a:rPr lang="en-US" sz="3600" b="1" dirty="0">
                <a:solidFill>
                  <a:schemeClr val="tx2"/>
                </a:solidFill>
                <a:effectLst>
                  <a:glow rad="127000">
                    <a:schemeClr val="bg1"/>
                  </a:glow>
                </a:effectLst>
                <a:latin typeface="Arial" charset="0"/>
                <a:ea typeface="ＭＳ Ｐゴシック" charset="0"/>
              </a:rPr>
            </a:br>
            <a:r>
              <a:rPr lang="en-US" sz="3600" b="1" dirty="0">
                <a:solidFill>
                  <a:schemeClr val="tx2"/>
                </a:solidFill>
                <a:effectLst>
                  <a:glow rad="127000">
                    <a:schemeClr val="bg1"/>
                  </a:glow>
                </a:effectLst>
                <a:latin typeface="Arial" charset="0"/>
                <a:ea typeface="ＭＳ Ｐゴシック" charset="0"/>
              </a:rPr>
              <a:t>it's all that matters</a:t>
            </a:r>
            <a:br>
              <a:rPr lang="en-US" sz="3600" b="1" dirty="0">
                <a:solidFill>
                  <a:schemeClr val="tx2"/>
                </a:solidFill>
                <a:effectLst>
                  <a:glow rad="127000">
                    <a:schemeClr val="bg1"/>
                  </a:glow>
                </a:effectLst>
                <a:latin typeface="Arial" charset="0"/>
                <a:ea typeface="ＭＳ Ｐゴシック" charset="0"/>
              </a:rPr>
            </a:br>
            <a:br>
              <a:rPr lang="en-US" sz="3600" b="1" dirty="0">
                <a:solidFill>
                  <a:schemeClr val="tx2"/>
                </a:solidFill>
                <a:effectLst>
                  <a:glow rad="127000">
                    <a:schemeClr val="bg1"/>
                  </a:glow>
                </a:effectLst>
                <a:latin typeface="Arial" charset="0"/>
                <a:ea typeface="ＭＳ Ｐゴシック" charset="0"/>
              </a:rPr>
            </a:br>
            <a:r>
              <a:rPr lang="en-US" sz="3600" b="1" dirty="0">
                <a:solidFill>
                  <a:schemeClr val="tx2"/>
                </a:solidFill>
                <a:effectLst>
                  <a:glow rad="127000">
                    <a:schemeClr val="bg1"/>
                  </a:glow>
                </a:effectLst>
                <a:latin typeface="Arial" charset="0"/>
                <a:ea typeface="ＭＳ Ｐゴシック" charset="0"/>
              </a:rPr>
              <a:t>—Audrey Hepburn—</a:t>
            </a:r>
          </a:p>
        </p:txBody>
      </p:sp>
    </p:spTree>
    <p:extLst>
      <p:ext uri="{BB962C8B-B14F-4D97-AF65-F5344CB8AC3E}">
        <p14:creationId xmlns:p14="http://schemas.microsoft.com/office/powerpoint/2010/main" val="17046574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205740" y="-960120"/>
            <a:ext cx="9144000" cy="960120"/>
          </a:xfrm>
          <a:effectLst>
            <a:outerShdw blurRad="63500" dist="35921" dir="2700000" algn="ctr" rotWithShape="0">
              <a:schemeClr val="tx2">
                <a:alpha val="74998"/>
              </a:schemeClr>
            </a:outerShdw>
          </a:effectLst>
        </p:spPr>
        <p:txBody>
          <a:bodyPr anchor="ctr"/>
          <a:lstStyle/>
          <a:p>
            <a:pPr>
              <a:defRPr/>
            </a:pPr>
            <a:r>
              <a:rPr lang="en-US" b="1" dirty="0">
                <a:effectLst>
                  <a:glow rad="127000">
                    <a:schemeClr val="tx1"/>
                  </a:glow>
                </a:effectLst>
                <a:latin typeface="Arial" charset="0"/>
                <a:ea typeface="ＭＳ Ｐゴシック" charset="0"/>
                <a:cs typeface="ＭＳ Ｐゴシック" charset="0"/>
              </a:rPr>
              <a:t>"Happiness is most important"</a:t>
            </a:r>
          </a:p>
        </p:txBody>
      </p:sp>
      <p:pic>
        <p:nvPicPr>
          <p:cNvPr id="21506" name="Picture 2" descr="Marilyn Monroe quote: Happiness is the most important thing in the world,  without...">
            <a:extLst>
              <a:ext uri="{FF2B5EF4-FFF2-40B4-BE49-F238E27FC236}">
                <a16:creationId xmlns:a16="http://schemas.microsoft.com/office/drawing/2014/main" id="{FCADBCC3-CC70-80BB-9002-4A2B60A0822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76350"/>
            <a:ext cx="9144000" cy="43037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0087309C-F2F0-E27C-3FC4-DA9C04A0FAE7}"/>
              </a:ext>
            </a:extLst>
          </p:cNvPr>
          <p:cNvSpPr txBox="1">
            <a:spLocks noChangeArrowheads="1"/>
          </p:cNvSpPr>
          <p:nvPr/>
        </p:nvSpPr>
        <p:spPr bwMode="auto">
          <a:xfrm>
            <a:off x="3373397" y="1779372"/>
            <a:ext cx="5585254" cy="2965622"/>
          </a:xfrm>
          <a:prstGeom prst="rect">
            <a:avLst/>
          </a:prstGeom>
          <a:solidFill>
            <a:schemeClr val="tx1"/>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200" b="1" kern="0" dirty="0">
                <a:effectLst>
                  <a:glow rad="127000">
                    <a:schemeClr val="tx1"/>
                  </a:glow>
                </a:effectLst>
                <a:latin typeface="Arial" charset="0"/>
                <a:ea typeface="ＭＳ Ｐゴシック" charset="0"/>
                <a:cs typeface="ＭＳ Ｐゴシック" charset="0"/>
              </a:rPr>
              <a:t>Happiness is the most important thing in the world, without it, you live a life of depression.</a:t>
            </a:r>
          </a:p>
          <a:p>
            <a:pPr defTabSz="914400">
              <a:defRPr/>
            </a:pPr>
            <a:endParaRPr lang="en-US" sz="3200" b="1" kern="0" dirty="0">
              <a:effectLst>
                <a:glow rad="127000">
                  <a:schemeClr val="tx1"/>
                </a:glow>
              </a:effectLst>
              <a:latin typeface="Arial" charset="0"/>
              <a:ea typeface="ＭＳ Ｐゴシック" charset="0"/>
              <a:cs typeface="ＭＳ Ｐゴシック" charset="0"/>
            </a:endParaRPr>
          </a:p>
          <a:p>
            <a:pPr defTabSz="914400">
              <a:defRPr/>
            </a:pPr>
            <a:r>
              <a:rPr lang="en-US" sz="3200" b="1" kern="0" dirty="0">
                <a:effectLst>
                  <a:glow rad="127000">
                    <a:schemeClr val="tx1"/>
                  </a:glow>
                </a:effectLst>
                <a:latin typeface="Arial" charset="0"/>
                <a:ea typeface="ＭＳ Ｐゴシック" charset="0"/>
                <a:cs typeface="ＭＳ Ｐゴシック" charset="0"/>
              </a:rPr>
              <a:t>—</a:t>
            </a:r>
            <a:r>
              <a:rPr lang="en-US" sz="3200" b="1" i="1" kern="0" dirty="0">
                <a:effectLst>
                  <a:glow rad="127000">
                    <a:schemeClr val="tx1"/>
                  </a:glow>
                </a:effectLst>
                <a:latin typeface="Arial" charset="0"/>
                <a:ea typeface="ＭＳ Ｐゴシック" charset="0"/>
                <a:cs typeface="ＭＳ Ｐゴシック" charset="0"/>
              </a:rPr>
              <a:t>Marilyn Monroe—</a:t>
            </a:r>
            <a:endParaRPr lang="en-US" sz="32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47913788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Vin Diesel quote: The most important thing in life will always be family...">
            <a:extLst>
              <a:ext uri="{FF2B5EF4-FFF2-40B4-BE49-F238E27FC236}">
                <a16:creationId xmlns:a16="http://schemas.microsoft.com/office/drawing/2014/main" id="{10731D9E-2692-7611-A098-4C3E4E94F9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77143"/>
            <a:ext cx="9144000" cy="4303713"/>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205740" y="-960120"/>
            <a:ext cx="9144000" cy="960120"/>
          </a:xfrm>
          <a:effectLst>
            <a:outerShdw blurRad="63500" dist="35921" dir="2700000" algn="ctr" rotWithShape="0">
              <a:schemeClr val="tx2">
                <a:alpha val="74998"/>
              </a:schemeClr>
            </a:outerShdw>
          </a:effectLst>
        </p:spPr>
        <p:txBody>
          <a:bodyPr anchor="ctr"/>
          <a:lstStyle/>
          <a:p>
            <a:pPr>
              <a:defRPr/>
            </a:pPr>
            <a:r>
              <a:rPr lang="en-US" b="1" dirty="0">
                <a:effectLst>
                  <a:glow rad="127000">
                    <a:schemeClr val="tx1"/>
                  </a:glow>
                </a:effectLst>
                <a:latin typeface="Arial" charset="0"/>
                <a:ea typeface="ＭＳ Ｐゴシック" charset="0"/>
                <a:cs typeface="ＭＳ Ｐゴシック" charset="0"/>
              </a:rPr>
              <a:t>"Family is most important"</a:t>
            </a:r>
          </a:p>
        </p:txBody>
      </p:sp>
      <p:sp>
        <p:nvSpPr>
          <p:cNvPr id="2" name="Rectangle 2">
            <a:extLst>
              <a:ext uri="{FF2B5EF4-FFF2-40B4-BE49-F238E27FC236}">
                <a16:creationId xmlns:a16="http://schemas.microsoft.com/office/drawing/2014/main" id="{0087309C-F2F0-E27C-3FC4-DA9C04A0FAE7}"/>
              </a:ext>
            </a:extLst>
          </p:cNvPr>
          <p:cNvSpPr txBox="1">
            <a:spLocks noChangeArrowheads="1"/>
          </p:cNvSpPr>
          <p:nvPr/>
        </p:nvSpPr>
        <p:spPr bwMode="auto">
          <a:xfrm>
            <a:off x="3373397" y="1779372"/>
            <a:ext cx="5585254" cy="2965622"/>
          </a:xfrm>
          <a:prstGeom prst="rect">
            <a:avLst/>
          </a:prstGeom>
          <a:solidFill>
            <a:schemeClr val="tx1"/>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dirty="0">
                <a:effectLst>
                  <a:glow rad="127000">
                    <a:schemeClr val="tx1"/>
                  </a:glow>
                </a:effectLst>
                <a:latin typeface="Arial" charset="0"/>
                <a:ea typeface="ＭＳ Ｐゴシック" charset="0"/>
                <a:cs typeface="ＭＳ Ｐゴシック" charset="0"/>
              </a:rPr>
              <a:t>The most important thing in life will always be family. The people right here, right now.</a:t>
            </a:r>
          </a:p>
          <a:p>
            <a:pPr defTabSz="914400">
              <a:defRPr/>
            </a:pPr>
            <a:endParaRPr lang="en-US" sz="3600" b="1" kern="0" dirty="0">
              <a:effectLst>
                <a:glow rad="127000">
                  <a:schemeClr val="tx1"/>
                </a:glow>
              </a:effectLst>
              <a:latin typeface="Arial" charset="0"/>
              <a:ea typeface="ＭＳ Ｐゴシック" charset="0"/>
              <a:cs typeface="ＭＳ Ｐゴシック" charset="0"/>
            </a:endParaRPr>
          </a:p>
          <a:p>
            <a:pPr defTabSz="914400">
              <a:defRPr/>
            </a:pPr>
            <a:r>
              <a:rPr lang="en-US" sz="3600" b="1" kern="0" dirty="0">
                <a:effectLst>
                  <a:glow rad="127000">
                    <a:schemeClr val="tx1"/>
                  </a:glow>
                </a:effectLst>
                <a:latin typeface="Arial" charset="0"/>
                <a:ea typeface="ＭＳ Ｐゴシック" charset="0"/>
                <a:cs typeface="ＭＳ Ｐゴシック" charset="0"/>
              </a:rPr>
              <a:t>—</a:t>
            </a:r>
            <a:r>
              <a:rPr lang="en-US" sz="3600" b="1" i="1" kern="0" dirty="0">
                <a:effectLst>
                  <a:glow rad="127000">
                    <a:schemeClr val="tx1"/>
                  </a:glow>
                </a:effectLst>
                <a:latin typeface="Arial" charset="0"/>
                <a:ea typeface="ＭＳ Ｐゴシック" charset="0"/>
                <a:cs typeface="ＭＳ Ｐゴシック" charset="0"/>
              </a:rPr>
              <a:t>Vin Diesel—</a:t>
            </a:r>
            <a:endParaRPr lang="en-US" sz="36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54501108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4">
            <a:extLst>
              <a:ext uri="{FF2B5EF4-FFF2-40B4-BE49-F238E27FC236}">
                <a16:creationId xmlns:a16="http://schemas.microsoft.com/office/drawing/2014/main" id="{0E802C3D-6435-1A00-FEDD-B2EAFFDF9BEA}"/>
              </a:ext>
            </a:extLst>
          </p:cNvPr>
          <p:cNvSpPr>
            <a:spLocks noChangeArrowheads="1"/>
          </p:cNvSpPr>
          <p:nvPr/>
        </p:nvSpPr>
        <p:spPr bwMode="auto">
          <a:xfrm>
            <a:off x="0" y="0"/>
            <a:ext cx="9144000" cy="6858000"/>
          </a:xfrm>
          <a:prstGeom prst="rect">
            <a:avLst/>
          </a:prstGeom>
          <a:solidFill>
            <a:schemeClr val="tx1"/>
          </a:solidFill>
          <a:ln w="12700" cap="sq">
            <a:solidFill>
              <a:schemeClr val="tx1"/>
            </a:solidFill>
            <a:round/>
            <a:headEnd type="none" w="sm" len="sm"/>
            <a:tailEnd type="none" w="sm" len="sm"/>
          </a:ln>
        </p:spPr>
        <p:txBody>
          <a:bodyPr wrap="none"/>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 name="Title 1">
            <a:extLst>
              <a:ext uri="{FF2B5EF4-FFF2-40B4-BE49-F238E27FC236}">
                <a16:creationId xmlns:a16="http://schemas.microsoft.com/office/drawing/2014/main" id="{FD0FB718-EB29-5446-1B8F-675CEE260F93}"/>
              </a:ext>
            </a:extLst>
          </p:cNvPr>
          <p:cNvSpPr>
            <a:spLocks noGrp="1"/>
          </p:cNvSpPr>
          <p:nvPr>
            <p:ph type="title" idx="4294967295"/>
          </p:nvPr>
        </p:nvSpPr>
        <p:spPr>
          <a:xfrm>
            <a:off x="685800" y="76200"/>
            <a:ext cx="7772400" cy="1143000"/>
          </a:xfrm>
          <a:gradFill flip="none" rotWithShape="1">
            <a:gsLst>
              <a:gs pos="0">
                <a:srgbClr val="660066"/>
              </a:gs>
              <a:gs pos="65000">
                <a:schemeClr val="tx1"/>
              </a:gs>
            </a:gsLst>
            <a:lin ang="0" scaled="1"/>
            <a:tileRect/>
          </a:gradFill>
        </p:spPr>
        <p:txBody>
          <a:bodyPr/>
          <a:lstStyle/>
          <a:p>
            <a:pPr eaLnBrk="1" hangingPunct="1"/>
            <a:r>
              <a:rPr lang="en-US" altLang="en-US" b="1" dirty="0">
                <a:solidFill>
                  <a:srgbClr val="FFFFFF"/>
                </a:solidFill>
                <a:effectLst>
                  <a:outerShdw blurRad="38100" dist="38100" dir="2700000" algn="tl">
                    <a:srgbClr val="000000"/>
                  </a:outerShdw>
                </a:effectLst>
                <a:ea typeface="ＭＳ Ｐゴシック" panose="020B0600070205080204" pitchFamily="34" charset="-128"/>
                <a:cs typeface="Arial" panose="020B0604020202020204" pitchFamily="34" charset="0"/>
              </a:rPr>
              <a:t>What’s Most Important?</a:t>
            </a:r>
          </a:p>
        </p:txBody>
      </p:sp>
      <p:sp>
        <p:nvSpPr>
          <p:cNvPr id="333828" name="Content Placeholder 2">
            <a:extLst>
              <a:ext uri="{FF2B5EF4-FFF2-40B4-BE49-F238E27FC236}">
                <a16:creationId xmlns:a16="http://schemas.microsoft.com/office/drawing/2014/main" id="{D7165BD3-34D5-37AE-C8C7-827DA23D7772}"/>
              </a:ext>
            </a:extLst>
          </p:cNvPr>
          <p:cNvSpPr>
            <a:spLocks noGrp="1"/>
          </p:cNvSpPr>
          <p:nvPr>
            <p:ph idx="4294967295"/>
          </p:nvPr>
        </p:nvSpPr>
        <p:spPr>
          <a:xfrm>
            <a:off x="152400" y="1447800"/>
            <a:ext cx="8991600" cy="3505200"/>
          </a:xfrm>
        </p:spPr>
        <p:txBody>
          <a:bodyPr/>
          <a:lstStyle/>
          <a:p>
            <a:pPr marL="0" indent="0" eaLnBrk="1" hangingPunct="1">
              <a:buFontTx/>
              <a:buNone/>
            </a:pPr>
            <a:r>
              <a:rPr lang="en-US" altLang="en-US" b="1" dirty="0">
                <a:solidFill>
                  <a:srgbClr val="FFFFFF"/>
                </a:solidFill>
                <a:ea typeface="ＭＳ Ｐゴシック" panose="020B0600070205080204" pitchFamily="34" charset="-128"/>
                <a:cs typeface="Arial" panose="020B0604020202020204" pitchFamily="34" charset="0"/>
              </a:rPr>
              <a:t>Mark 12:29-31 -- Jesus replied, “The most important commandment is this: ‘Listen, O Israel! The Lord our God is the one and only Lord. </a:t>
            </a:r>
            <a:r>
              <a:rPr lang="en-US" altLang="en-US" b="1" baseline="30000" dirty="0">
                <a:solidFill>
                  <a:srgbClr val="FFFFFF"/>
                </a:solidFill>
                <a:ea typeface="ＭＳ Ｐゴシック" panose="020B0600070205080204" pitchFamily="34" charset="-128"/>
                <a:cs typeface="Arial" panose="020B0604020202020204" pitchFamily="34" charset="0"/>
              </a:rPr>
              <a:t>30 </a:t>
            </a:r>
            <a:r>
              <a:rPr lang="en-US" altLang="en-US" b="1" dirty="0">
                <a:solidFill>
                  <a:srgbClr val="FFFFFF"/>
                </a:solidFill>
                <a:ea typeface="ＭＳ Ｐゴシック" panose="020B0600070205080204" pitchFamily="34" charset="-128"/>
                <a:cs typeface="Arial" panose="020B0604020202020204" pitchFamily="34" charset="0"/>
              </a:rPr>
              <a:t>And you must </a:t>
            </a:r>
            <a:r>
              <a:rPr lang="en-US" altLang="en-US" b="1" dirty="0">
                <a:solidFill>
                  <a:srgbClr val="FFFF00"/>
                </a:solidFill>
                <a:ea typeface="ＭＳ Ｐゴシック" panose="020B0600070205080204" pitchFamily="34" charset="-128"/>
                <a:cs typeface="Arial" panose="020B0604020202020204" pitchFamily="34" charset="0"/>
              </a:rPr>
              <a:t>love the Lord </a:t>
            </a:r>
            <a:r>
              <a:rPr lang="en-US" altLang="en-US" b="1" dirty="0">
                <a:solidFill>
                  <a:srgbClr val="FFFFFF"/>
                </a:solidFill>
                <a:ea typeface="ＭＳ Ｐゴシック" panose="020B0600070205080204" pitchFamily="34" charset="-128"/>
                <a:cs typeface="Arial" panose="020B0604020202020204" pitchFamily="34" charset="0"/>
              </a:rPr>
              <a:t>your God with all your heart, all your soul, all your mind, and all your strength.’</a:t>
            </a:r>
          </a:p>
        </p:txBody>
      </p:sp>
      <p:sp>
        <p:nvSpPr>
          <p:cNvPr id="6" name="Content Placeholder 2">
            <a:extLst>
              <a:ext uri="{FF2B5EF4-FFF2-40B4-BE49-F238E27FC236}">
                <a16:creationId xmlns:a16="http://schemas.microsoft.com/office/drawing/2014/main" id="{DA14D630-1844-05F4-43E3-AFA7C215AD25}"/>
              </a:ext>
            </a:extLst>
          </p:cNvPr>
          <p:cNvSpPr txBox="1">
            <a:spLocks/>
          </p:cNvSpPr>
          <p:nvPr/>
        </p:nvSpPr>
        <p:spPr bwMode="auto">
          <a:xfrm>
            <a:off x="152400" y="4876800"/>
            <a:ext cx="8839200" cy="176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3200" b="1" i="0" u="none" strike="noStrike" kern="1200" cap="none" spc="0" normalizeH="0" baseline="3000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31 </a:t>
            </a: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The second is equally important: </a:t>
            </a:r>
            <a:b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34" charset="-128"/>
                <a:cs typeface="Arial" panose="020B0604020202020204" pitchFamily="34" charset="0"/>
              </a:rPr>
              <a:t>Love your neighbor </a:t>
            </a: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as yourself.’ No other commandment is greater than these.”</a:t>
            </a:r>
          </a:p>
        </p:txBody>
      </p:sp>
      <p:pic>
        <p:nvPicPr>
          <p:cNvPr id="333830" name="Picture 6" descr="190520_light_bulb_1.jpg">
            <a:extLst>
              <a:ext uri="{FF2B5EF4-FFF2-40B4-BE49-F238E27FC236}">
                <a16:creationId xmlns:a16="http://schemas.microsoft.com/office/drawing/2014/main" id="{88ACEE46-D24D-6124-ECE3-4749C2B52CD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72400" y="0"/>
            <a:ext cx="91440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title" idx="4294967295"/>
          </p:nvPr>
        </p:nvSpPr>
        <p:spPr>
          <a:xfrm>
            <a:off x="0" y="0"/>
            <a:ext cx="9144000" cy="762000"/>
          </a:xfrm>
          <a:gradFill rotWithShape="0">
            <a:gsLst>
              <a:gs pos="0">
                <a:schemeClr val="accent2"/>
              </a:gs>
              <a:gs pos="100000">
                <a:schemeClr val="accent2">
                  <a:gamma/>
                  <a:shade val="46275"/>
                  <a:invGamma/>
                </a:schemeClr>
              </a:gs>
            </a:gsLst>
            <a:path path="shape">
              <a:fillToRect l="50000" t="50000" r="50000" b="50000"/>
            </a:path>
          </a:gradFill>
          <a:effectLst>
            <a:outerShdw blurRad="63500" dist="35921" dir="2700000" algn="ctr" rotWithShape="0">
              <a:schemeClr val="tx2">
                <a:alpha val="74998"/>
              </a:schemeClr>
            </a:outerShdw>
          </a:effectLst>
        </p:spPr>
        <p:txBody>
          <a:bodyPr/>
          <a:lstStyle/>
          <a:p>
            <a:pPr eaLnBrk="1" hangingPunct="1">
              <a:defRPr/>
            </a:pPr>
            <a:r>
              <a:rPr lang="en-US" b="1" dirty="0">
                <a:solidFill>
                  <a:schemeClr val="bg1"/>
                </a:solidFill>
                <a:effectLst>
                  <a:outerShdw blurRad="38100" dist="38100" dir="2700000" algn="tl">
                    <a:srgbClr val="000000"/>
                  </a:outerShdw>
                </a:effectLst>
                <a:latin typeface="Arial" charset="0"/>
                <a:ea typeface="ＭＳ Ｐゴシック" charset="0"/>
                <a:cs typeface="ＭＳ Ｐゴシック" charset="0"/>
              </a:rPr>
              <a:t>Our Vision</a:t>
            </a:r>
            <a:endParaRPr lang="en-US" b="1" dirty="0">
              <a:latin typeface="Arial" charset="0"/>
              <a:ea typeface="ＭＳ Ｐゴシック" charset="0"/>
              <a:cs typeface="ＭＳ Ｐゴシック" charset="0"/>
            </a:endParaRPr>
          </a:p>
        </p:txBody>
      </p:sp>
      <p:grpSp>
        <p:nvGrpSpPr>
          <p:cNvPr id="27" name="Group 26"/>
          <p:cNvGrpSpPr/>
          <p:nvPr/>
        </p:nvGrpSpPr>
        <p:grpSpPr>
          <a:xfrm>
            <a:off x="565728" y="565699"/>
            <a:ext cx="8012545" cy="6211455"/>
            <a:chOff x="2362200" y="1408546"/>
            <a:chExt cx="5230548" cy="4320886"/>
          </a:xfrm>
        </p:grpSpPr>
        <p:sp>
          <p:nvSpPr>
            <p:cNvPr id="28" name="Heart 27"/>
            <p:cNvSpPr>
              <a:spLocks noChangeAspect="1"/>
            </p:cNvSpPr>
            <p:nvPr/>
          </p:nvSpPr>
          <p:spPr bwMode="auto">
            <a:xfrm>
              <a:off x="2362200" y="1408546"/>
              <a:ext cx="5230548" cy="4320886"/>
            </a:xfrm>
            <a:prstGeom prst="heart">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108" charset="0"/>
                <a:ea typeface="ＭＳ Ｐゴシック" pitchFamily="-108" charset="-128"/>
                <a:cs typeface="ＭＳ Ｐゴシック" pitchFamily="-108" charset="-128"/>
              </a:endParaRPr>
            </a:p>
          </p:txBody>
        </p:sp>
        <p:sp>
          <p:nvSpPr>
            <p:cNvPr id="29" name="Text Box 4"/>
            <p:cNvSpPr txBox="1">
              <a:spLocks noChangeArrowheads="1"/>
            </p:cNvSpPr>
            <p:nvPr/>
          </p:nvSpPr>
          <p:spPr bwMode="auto">
            <a:xfrm>
              <a:off x="2698402" y="2292993"/>
              <a:ext cx="4558145"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Love the Nations</a:t>
              </a:r>
              <a:endParaRPr kumimoji="0" lang="en-US" sz="320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grpSp>
      <p:grpSp>
        <p:nvGrpSpPr>
          <p:cNvPr id="4" name="Group 3"/>
          <p:cNvGrpSpPr/>
          <p:nvPr/>
        </p:nvGrpSpPr>
        <p:grpSpPr>
          <a:xfrm>
            <a:off x="1956726" y="2378337"/>
            <a:ext cx="5230548" cy="4170790"/>
            <a:chOff x="2362200" y="1408546"/>
            <a:chExt cx="5230548" cy="4320886"/>
          </a:xfrm>
        </p:grpSpPr>
        <p:sp>
          <p:nvSpPr>
            <p:cNvPr id="2" name="Heart 1"/>
            <p:cNvSpPr>
              <a:spLocks noChangeAspect="1"/>
            </p:cNvSpPr>
            <p:nvPr/>
          </p:nvSpPr>
          <p:spPr bwMode="auto">
            <a:xfrm>
              <a:off x="2362200" y="1408546"/>
              <a:ext cx="5230548" cy="4320886"/>
            </a:xfrm>
            <a:prstGeom prst="hear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108" charset="0"/>
                <a:ea typeface="ＭＳ Ｐゴシック" pitchFamily="-108" charset="-128"/>
                <a:cs typeface="ＭＳ Ｐゴシック" pitchFamily="-108" charset="-128"/>
              </a:endParaRPr>
            </a:p>
          </p:txBody>
        </p:sp>
        <p:sp>
          <p:nvSpPr>
            <p:cNvPr id="23" name="Text Box 4"/>
            <p:cNvSpPr txBox="1">
              <a:spLocks noChangeArrowheads="1"/>
            </p:cNvSpPr>
            <p:nvPr/>
          </p:nvSpPr>
          <p:spPr bwMode="auto">
            <a:xfrm>
              <a:off x="2698402" y="2263761"/>
              <a:ext cx="4558145"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Love the Church</a:t>
              </a:r>
              <a:endParaRPr kumimoji="0" lang="en-US" sz="320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grpSp>
      <p:grpSp>
        <p:nvGrpSpPr>
          <p:cNvPr id="3" name="Group 2"/>
          <p:cNvGrpSpPr>
            <a:grpSpLocks noChangeAspect="1"/>
          </p:cNvGrpSpPr>
          <p:nvPr/>
        </p:nvGrpSpPr>
        <p:grpSpPr>
          <a:xfrm>
            <a:off x="3371273" y="3971164"/>
            <a:ext cx="2401455" cy="1863147"/>
            <a:chOff x="3394366" y="2920569"/>
            <a:chExt cx="2401455" cy="1863147"/>
          </a:xfrm>
        </p:grpSpPr>
        <p:sp>
          <p:nvSpPr>
            <p:cNvPr id="24" name="Heart 23"/>
            <p:cNvSpPr/>
            <p:nvPr/>
          </p:nvSpPr>
          <p:spPr bwMode="auto">
            <a:xfrm>
              <a:off x="3394366" y="2920569"/>
              <a:ext cx="2401455" cy="1863147"/>
            </a:xfrm>
            <a:prstGeom prst="hear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108" charset="0"/>
                <a:ea typeface="ＭＳ Ｐゴシック" pitchFamily="-108" charset="-128"/>
                <a:cs typeface="ＭＳ Ｐゴシック" pitchFamily="-108" charset="-128"/>
              </a:endParaRPr>
            </a:p>
          </p:txBody>
        </p:sp>
        <p:sp>
          <p:nvSpPr>
            <p:cNvPr id="108548" name="Text Box 4"/>
            <p:cNvSpPr txBox="1">
              <a:spLocks noChangeArrowheads="1"/>
            </p:cNvSpPr>
            <p:nvPr/>
          </p:nvSpPr>
          <p:spPr bwMode="auto">
            <a:xfrm>
              <a:off x="3463636" y="3188855"/>
              <a:ext cx="2216727" cy="132343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rPr>
                <a:t>Love God</a:t>
              </a:r>
              <a:endParaRPr kumimoji="0" lang="en-US" sz="320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1519" y="260648"/>
            <a:ext cx="1536637" cy="1944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36246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strVal val="#ppt_w*0.70"/>
                                          </p:val>
                                        </p:tav>
                                        <p:tav tm="100000">
                                          <p:val>
                                            <p:strVal val="#ppt_w"/>
                                          </p:val>
                                        </p:tav>
                                      </p:tavLst>
                                    </p:anim>
                                    <p:anim calcmode="lin" valueType="num">
                                      <p:cBhvr>
                                        <p:cTn id="12" dur="1000" fill="hold"/>
                                        <p:tgtEl>
                                          <p:spTgt spid="4"/>
                                        </p:tgtEl>
                                        <p:attrNameLst>
                                          <p:attrName>ppt_h</p:attrName>
                                        </p:attrNameLst>
                                      </p:cBhvr>
                                      <p:tavLst>
                                        <p:tav tm="0">
                                          <p:val>
                                            <p:strVal val="#ppt_h"/>
                                          </p:val>
                                        </p:tav>
                                        <p:tav tm="100000">
                                          <p:val>
                                            <p:strVal val="#ppt_h"/>
                                          </p:val>
                                        </p:tav>
                                      </p:tavLst>
                                    </p:anim>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1000" fill="hold"/>
                                        <p:tgtEl>
                                          <p:spTgt spid="27"/>
                                        </p:tgtEl>
                                        <p:attrNameLst>
                                          <p:attrName>ppt_w</p:attrName>
                                        </p:attrNameLst>
                                      </p:cBhvr>
                                      <p:tavLst>
                                        <p:tav tm="0">
                                          <p:val>
                                            <p:strVal val="#ppt_w*0.70"/>
                                          </p:val>
                                        </p:tav>
                                        <p:tav tm="100000">
                                          <p:val>
                                            <p:strVal val="#ppt_w"/>
                                          </p:val>
                                        </p:tav>
                                      </p:tavLst>
                                    </p:anim>
                                    <p:anim calcmode="lin" valueType="num">
                                      <p:cBhvr>
                                        <p:cTn id="19" dur="1000" fill="hold"/>
                                        <p:tgtEl>
                                          <p:spTgt spid="27"/>
                                        </p:tgtEl>
                                        <p:attrNameLst>
                                          <p:attrName>ppt_h</p:attrName>
                                        </p:attrNameLst>
                                      </p:cBhvr>
                                      <p:tavLst>
                                        <p:tav tm="0">
                                          <p:val>
                                            <p:strVal val="#ppt_h"/>
                                          </p:val>
                                        </p:tav>
                                        <p:tav tm="100000">
                                          <p:val>
                                            <p:strVal val="#ppt_h"/>
                                          </p:val>
                                        </p:tav>
                                      </p:tavLst>
                                    </p:anim>
                                    <p:animEffect transition="in" filter="fade">
                                      <p:cBhvr>
                                        <p:cTn id="2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B0B0C"/>
        </a:solidFill>
        <a:effectLst/>
      </p:bgPr>
    </p:bg>
    <p:spTree>
      <p:nvGrpSpPr>
        <p:cNvPr id="1" name=""/>
        <p:cNvGrpSpPr/>
        <p:nvPr/>
      </p:nvGrpSpPr>
      <p:grpSpPr>
        <a:xfrm>
          <a:off x="0" y="0"/>
          <a:ext cx="0" cy="0"/>
          <a:chOff x="0" y="0"/>
          <a:chExt cx="0" cy="0"/>
        </a:xfrm>
      </p:grpSpPr>
      <p:pic>
        <p:nvPicPr>
          <p:cNvPr id="16" name="Picture 2" descr="Premium Photo | Praying hands in the dark wall with faith in religion and  belief in god.">
            <a:extLst>
              <a:ext uri="{FF2B5EF4-FFF2-40B4-BE49-F238E27FC236}">
                <a16:creationId xmlns:a16="http://schemas.microsoft.com/office/drawing/2014/main" id="{FF0981AF-E4F5-D6F6-B816-6724D1F9E3F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8653" y="81730"/>
            <a:ext cx="9162653" cy="71341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88394" y="5909638"/>
            <a:ext cx="5286879" cy="866632"/>
          </a:xfrm>
          <a:noFill/>
        </p:spPr>
        <p:txBody>
          <a:bodyPr/>
          <a:lstStyle/>
          <a:p>
            <a:r>
              <a:rPr lang="en-US" sz="4000" b="1" i="1" dirty="0">
                <a:solidFill>
                  <a:schemeClr val="bg1"/>
                </a:solidFill>
                <a:effectLst>
                  <a:glow rad="101600">
                    <a:schemeClr val="tx1">
                      <a:alpha val="99000"/>
                    </a:schemeClr>
                  </a:glow>
                </a:effectLst>
                <a:latin typeface="Arial"/>
                <a:cs typeface="Arial"/>
              </a:rPr>
              <a:t>Philippians 1:9-11</a:t>
            </a:r>
          </a:p>
        </p:txBody>
      </p:sp>
      <p:sp>
        <p:nvSpPr>
          <p:cNvPr id="7" name="Rectangle 2"/>
          <p:cNvSpPr txBox="1">
            <a:spLocks noChangeArrowheads="1"/>
          </p:cNvSpPr>
          <p:nvPr/>
        </p:nvSpPr>
        <p:spPr bwMode="auto">
          <a:xfrm>
            <a:off x="-18653" y="6125479"/>
            <a:ext cx="2516193" cy="8666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Love</a:t>
            </a:r>
          </a:p>
        </p:txBody>
      </p:sp>
      <p:sp>
        <p:nvSpPr>
          <p:cNvPr id="6" name="Up Arrow 5">
            <a:extLst>
              <a:ext uri="{FF2B5EF4-FFF2-40B4-BE49-F238E27FC236}">
                <a16:creationId xmlns:a16="http://schemas.microsoft.com/office/drawing/2014/main" id="{FC602A33-A8DC-1814-4440-DC560457B646}"/>
              </a:ext>
            </a:extLst>
          </p:cNvPr>
          <p:cNvSpPr/>
          <p:nvPr/>
        </p:nvSpPr>
        <p:spPr bwMode="auto">
          <a:xfrm rot="2812675">
            <a:off x="1018539" y="5287606"/>
            <a:ext cx="846161" cy="1146412"/>
          </a:xfrm>
          <a:prstGeom prst="up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8" name="Rectangle 2">
            <a:extLst>
              <a:ext uri="{FF2B5EF4-FFF2-40B4-BE49-F238E27FC236}">
                <a16:creationId xmlns:a16="http://schemas.microsoft.com/office/drawing/2014/main" id="{06BB7AE2-4B83-A16B-5B13-F8677897DCBA}"/>
              </a:ext>
            </a:extLst>
          </p:cNvPr>
          <p:cNvSpPr txBox="1">
            <a:spLocks noChangeArrowheads="1"/>
          </p:cNvSpPr>
          <p:nvPr/>
        </p:nvSpPr>
        <p:spPr bwMode="auto">
          <a:xfrm>
            <a:off x="477672" y="4673175"/>
            <a:ext cx="4435523" cy="8666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Discernment</a:t>
            </a:r>
          </a:p>
        </p:txBody>
      </p:sp>
      <p:sp>
        <p:nvSpPr>
          <p:cNvPr id="15" name="Title 1">
            <a:extLst>
              <a:ext uri="{FF2B5EF4-FFF2-40B4-BE49-F238E27FC236}">
                <a16:creationId xmlns:a16="http://schemas.microsoft.com/office/drawing/2014/main" id="{F74D732D-52F3-DDF5-8F13-DA26B3368F91}"/>
              </a:ext>
            </a:extLst>
          </p:cNvPr>
          <p:cNvSpPr txBox="1">
            <a:spLocks/>
          </p:cNvSpPr>
          <p:nvPr/>
        </p:nvSpPr>
        <p:spPr bwMode="auto">
          <a:xfrm>
            <a:off x="51993" y="341913"/>
            <a:ext cx="5286879" cy="866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en-US" sz="4000" b="1" i="1" kern="0" dirty="0">
                <a:effectLst>
                  <a:glow rad="101600">
                    <a:schemeClr val="tx1">
                      <a:alpha val="99000"/>
                    </a:schemeClr>
                  </a:glow>
                </a:effectLst>
              </a:rPr>
              <a:t>What to pray for…</a:t>
            </a:r>
          </a:p>
        </p:txBody>
      </p:sp>
    </p:spTree>
    <p:extLst>
      <p:ext uri="{BB962C8B-B14F-4D97-AF65-F5344CB8AC3E}">
        <p14:creationId xmlns:p14="http://schemas.microsoft.com/office/powerpoint/2010/main" val="28358822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5521"/>
            <a:ext cx="9144000" cy="1747667"/>
          </a:xfr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2. Pray for </a:t>
            </a:r>
            <a:r>
              <a:rPr lang="en-US" sz="4800" b="1" dirty="0">
                <a:solidFill>
                  <a:srgbClr val="FFFF00"/>
                </a:solidFill>
                <a:effectLst>
                  <a:glow rad="127000">
                    <a:schemeClr val="tx1"/>
                  </a:glow>
                </a:effectLst>
                <a:latin typeface="Arial" charset="0"/>
                <a:ea typeface="ＭＳ Ｐゴシック" charset="0"/>
                <a:cs typeface="ＭＳ Ｐゴシック" charset="0"/>
              </a:rPr>
              <a:t>discernment</a:t>
            </a:r>
            <a:r>
              <a:rPr lang="en-US" sz="4800" b="1" dirty="0">
                <a:effectLst>
                  <a:glow rad="127000">
                    <a:schemeClr val="tx1"/>
                  </a:glow>
                </a:effectLst>
                <a:latin typeface="Arial" charset="0"/>
                <a:ea typeface="ＭＳ Ｐゴシック" charset="0"/>
                <a:cs typeface="ＭＳ Ｐゴシック" charset="0"/>
              </a:rPr>
              <a:t> </a:t>
            </a:r>
            <a:br>
              <a:rPr lang="en-US" sz="4800" b="1" dirty="0">
                <a:effectLst>
                  <a:glow rad="127000">
                    <a:schemeClr val="tx1"/>
                  </a:glow>
                </a:effectLst>
                <a:latin typeface="Arial" charset="0"/>
                <a:ea typeface="ＭＳ Ｐゴシック" charset="0"/>
                <a:cs typeface="ＭＳ Ｐゴシック" charset="0"/>
              </a:rPr>
            </a:br>
            <a:r>
              <a:rPr lang="en-US" sz="4800" b="1" dirty="0">
                <a:effectLst>
                  <a:glow rad="127000">
                    <a:schemeClr val="tx1"/>
                  </a:glow>
                </a:effectLst>
                <a:latin typeface="Arial" charset="0"/>
                <a:ea typeface="ＭＳ Ｐゴシック" charset="0"/>
                <a:cs typeface="ＭＳ Ｐゴシック" charset="0"/>
              </a:rPr>
              <a:t>(Phil 1:9b). </a:t>
            </a:r>
          </a:p>
        </p:txBody>
      </p:sp>
      <p:pic>
        <p:nvPicPr>
          <p:cNvPr id="10244" name="Picture 4" descr="The Power of Prayer - Biblical Truths About Your Supernatural Authority">
            <a:extLst>
              <a:ext uri="{FF2B5EF4-FFF2-40B4-BE49-F238E27FC236}">
                <a16:creationId xmlns:a16="http://schemas.microsoft.com/office/drawing/2014/main" id="{3AAC3450-6822-983B-FA1A-C98ED9A4CE2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722146"/>
            <a:ext cx="9144000" cy="477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7100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ayer Guide: How to Pray for Our Country | Cru">
            <a:extLst>
              <a:ext uri="{FF2B5EF4-FFF2-40B4-BE49-F238E27FC236}">
                <a16:creationId xmlns:a16="http://schemas.microsoft.com/office/drawing/2014/main" id="{33008036-3233-09C8-CA79-DE047EA407A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805"/>
            <a:ext cx="9144000" cy="2241038"/>
          </a:xfrm>
          <a:solidFill>
            <a:schemeClr val="tx1"/>
          </a:solidFill>
          <a:effectLst>
            <a:outerShdw blurRad="63500" dist="35921" dir="2700000" algn="ctr" rotWithShape="0">
              <a:schemeClr val="tx2">
                <a:alpha val="74998"/>
              </a:schemeClr>
            </a:outerShdw>
          </a:effectLst>
        </p:spPr>
        <p:txBody>
          <a:bodyPr anchor="ctr"/>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I pray that your love will overflow more and more, and that you will keep on growing in </a:t>
            </a:r>
            <a:r>
              <a:rPr lang="en-US" sz="3600" b="1" dirty="0">
                <a:solidFill>
                  <a:srgbClr val="FFFF00"/>
                </a:solidFill>
                <a:effectLst>
                  <a:glow rad="127000">
                    <a:schemeClr val="tx1"/>
                  </a:glow>
                </a:effectLst>
                <a:latin typeface="Arial" charset="0"/>
                <a:ea typeface="ＭＳ Ｐゴシック" charset="0"/>
                <a:cs typeface="ＭＳ Ｐゴシック" charset="0"/>
              </a:rPr>
              <a:t>knowledge</a:t>
            </a:r>
            <a:r>
              <a:rPr lang="en-US" sz="3600" b="1" dirty="0">
                <a:effectLst>
                  <a:glow rad="127000">
                    <a:schemeClr val="tx1"/>
                  </a:glow>
                </a:effectLst>
                <a:latin typeface="Arial" charset="0"/>
                <a:ea typeface="ＭＳ Ｐゴシック" charset="0"/>
                <a:cs typeface="ＭＳ Ｐゴシック" charset="0"/>
              </a:rPr>
              <a:t> and </a:t>
            </a:r>
            <a:r>
              <a:rPr lang="en-US" sz="3600" b="1" dirty="0">
                <a:solidFill>
                  <a:srgbClr val="FFFF00"/>
                </a:solidFill>
                <a:effectLst>
                  <a:glow rad="127000">
                    <a:schemeClr val="tx1"/>
                  </a:glow>
                </a:effectLst>
                <a:latin typeface="Arial" charset="0"/>
                <a:ea typeface="ＭＳ Ｐゴシック" charset="0"/>
                <a:cs typeface="ＭＳ Ｐゴシック" charset="0"/>
              </a:rPr>
              <a:t>understanding</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(Philippians 1:9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
        <p:nvSpPr>
          <p:cNvPr id="3" name="Rectangle 2">
            <a:extLst>
              <a:ext uri="{FF2B5EF4-FFF2-40B4-BE49-F238E27FC236}">
                <a16:creationId xmlns:a16="http://schemas.microsoft.com/office/drawing/2014/main" id="{EC473810-F0B5-F59C-4BEC-5AD704F634A8}"/>
              </a:ext>
            </a:extLst>
          </p:cNvPr>
          <p:cNvSpPr txBox="1">
            <a:spLocks noChangeArrowheads="1"/>
          </p:cNvSpPr>
          <p:nvPr/>
        </p:nvSpPr>
        <p:spPr bwMode="auto">
          <a:xfrm>
            <a:off x="-14748" y="3654795"/>
            <a:ext cx="9144000" cy="22410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ru-RU" sz="3600" b="1" kern="0" dirty="0">
                <a:effectLst>
                  <a:glow rad="127000">
                    <a:schemeClr val="tx1"/>
                  </a:glow>
                </a:effectLst>
                <a:latin typeface="Arial" charset="0"/>
                <a:ea typeface="ＭＳ Ｐゴシック" charset="0"/>
                <a:cs typeface="ＭＳ Ｐゴシック" charset="0"/>
              </a:rPr>
              <a:t>"</a:t>
            </a:r>
            <a:r>
              <a:rPr lang="en-US" sz="3600" b="1" kern="0" dirty="0">
                <a:effectLst>
                  <a:glow rad="127000">
                    <a:schemeClr val="tx1"/>
                  </a:glow>
                </a:effectLst>
                <a:latin typeface="Arial" charset="0"/>
                <a:ea typeface="ＭＳ Ｐゴシック" charset="0"/>
                <a:cs typeface="ＭＳ Ｐゴシック" charset="0"/>
              </a:rPr>
              <a:t>And this I pray, that your love may abound still more and more in </a:t>
            </a:r>
            <a:r>
              <a:rPr lang="en-US" sz="3600" b="1" kern="0" dirty="0">
                <a:solidFill>
                  <a:srgbClr val="FFFF00"/>
                </a:solidFill>
                <a:effectLst>
                  <a:glow rad="127000">
                    <a:schemeClr val="tx1"/>
                  </a:glow>
                </a:effectLst>
                <a:latin typeface="Arial" charset="0"/>
                <a:ea typeface="ＭＳ Ｐゴシック" charset="0"/>
                <a:cs typeface="ＭＳ Ｐゴシック" charset="0"/>
              </a:rPr>
              <a:t>real knowledge</a:t>
            </a:r>
            <a:r>
              <a:rPr lang="en-US" sz="3600" b="1" kern="0" dirty="0">
                <a:effectLst>
                  <a:glow rad="127000">
                    <a:schemeClr val="tx1"/>
                  </a:glow>
                </a:effectLst>
                <a:latin typeface="Arial" charset="0"/>
                <a:ea typeface="ＭＳ Ｐゴシック" charset="0"/>
                <a:cs typeface="ＭＳ Ｐゴシック" charset="0"/>
              </a:rPr>
              <a:t> and all </a:t>
            </a:r>
            <a:r>
              <a:rPr lang="en-US" sz="3600" b="1" kern="0" dirty="0">
                <a:solidFill>
                  <a:srgbClr val="FFFF00"/>
                </a:solidFill>
                <a:effectLst>
                  <a:glow rad="127000">
                    <a:schemeClr val="tx1"/>
                  </a:glow>
                </a:effectLst>
                <a:latin typeface="Arial" charset="0"/>
                <a:ea typeface="ＭＳ Ｐゴシック" charset="0"/>
                <a:cs typeface="ＭＳ Ｐゴシック" charset="0"/>
              </a:rPr>
              <a:t>discernment</a:t>
            </a:r>
            <a:r>
              <a:rPr lang="ru-RU" sz="3600" b="1" kern="0" dirty="0">
                <a:effectLst>
                  <a:glow rad="127000">
                    <a:schemeClr val="tx1"/>
                  </a:glow>
                </a:effectLst>
                <a:latin typeface="Arial" charset="0"/>
                <a:ea typeface="ＭＳ Ｐゴシック" charset="0"/>
                <a:cs typeface="ＭＳ Ｐゴシック" charset="0"/>
              </a:rPr>
              <a:t>"</a:t>
            </a:r>
            <a:r>
              <a:rPr lang="en-US" sz="3600" b="1" kern="0" dirty="0">
                <a:effectLst>
                  <a:glow rad="127000">
                    <a:schemeClr val="tx1"/>
                  </a:glow>
                </a:effectLst>
                <a:latin typeface="Arial" charset="0"/>
                <a:ea typeface="ＭＳ Ｐゴシック" charset="0"/>
                <a:cs typeface="ＭＳ Ｐゴシック" charset="0"/>
              </a:rPr>
              <a:t> (Philippians 1:9 </a:t>
            </a:r>
            <a:r>
              <a:rPr lang="en-US" sz="3200" b="1" kern="0" dirty="0">
                <a:effectLst>
                  <a:glow rad="127000">
                    <a:schemeClr val="tx1"/>
                  </a:glow>
                </a:effectLst>
                <a:latin typeface="Arial" charset="0"/>
                <a:ea typeface="ＭＳ Ｐゴシック" charset="0"/>
                <a:cs typeface="ＭＳ Ｐゴシック" charset="0"/>
              </a:rPr>
              <a:t>NASB</a:t>
            </a:r>
            <a:r>
              <a:rPr lang="en-US" sz="3600" b="1" kern="0"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723763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at Does the Bible Say About Prayer?">
            <a:extLst>
              <a:ext uri="{FF2B5EF4-FFF2-40B4-BE49-F238E27FC236}">
                <a16:creationId xmlns:a16="http://schemas.microsoft.com/office/drawing/2014/main" id="{003A7737-0933-F1C1-C849-8B7B50D895A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0"/>
            <a:ext cx="9144000" cy="1243173"/>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The Lord's Prayer</a:t>
            </a:r>
          </a:p>
        </p:txBody>
      </p:sp>
    </p:spTree>
    <p:extLst>
      <p:ext uri="{BB962C8B-B14F-4D97-AF65-F5344CB8AC3E}">
        <p14:creationId xmlns:p14="http://schemas.microsoft.com/office/powerpoint/2010/main" val="3396059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re some prayers too trivial for God?">
            <a:extLst>
              <a:ext uri="{FF2B5EF4-FFF2-40B4-BE49-F238E27FC236}">
                <a16:creationId xmlns:a16="http://schemas.microsoft.com/office/drawing/2014/main" id="{06D31EA7-44E1-9330-9466-B8873B57B5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749" y="-49162"/>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805"/>
            <a:ext cx="9144000" cy="5725179"/>
          </a:xfrm>
          <a:effectLst>
            <a:outerShdw blurRad="63500" dist="35921" dir="2700000" algn="ctr" rotWithShape="0">
              <a:schemeClr val="tx2">
                <a:alpha val="74998"/>
              </a:schemeClr>
            </a:outerShdw>
          </a:effectLst>
        </p:spPr>
        <p:txBody>
          <a:bodyPr anchor="ctr"/>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But that love should be more than sentimental; it should be knowledgeable and discerning. Having genuine spiritual knowledge… of God and depth of insight into His ways enables Christians to love God and others more. (This Gr. word for 'insight'… occurs only here in the NT.)" </a:t>
            </a:r>
          </a:p>
        </p:txBody>
      </p:sp>
      <p:sp>
        <p:nvSpPr>
          <p:cNvPr id="2" name="Rectangle 2">
            <a:extLst>
              <a:ext uri="{FF2B5EF4-FFF2-40B4-BE49-F238E27FC236}">
                <a16:creationId xmlns:a16="http://schemas.microsoft.com/office/drawing/2014/main" id="{486BB7BD-12D8-32FB-CE89-F4DB9A3ADD74}"/>
              </a:ext>
            </a:extLst>
          </p:cNvPr>
          <p:cNvSpPr txBox="1">
            <a:spLocks noChangeArrowheads="1"/>
          </p:cNvSpPr>
          <p:nvPr/>
        </p:nvSpPr>
        <p:spPr bwMode="auto">
          <a:xfrm>
            <a:off x="14749" y="5958348"/>
            <a:ext cx="9144000" cy="89965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400" b="1" kern="0" dirty="0">
                <a:effectLst>
                  <a:glow rad="127000">
                    <a:schemeClr val="tx1"/>
                  </a:glow>
                </a:effectLst>
                <a:latin typeface="Arial" charset="0"/>
                <a:ea typeface="ＭＳ Ｐゴシック" charset="0"/>
                <a:cs typeface="ＭＳ Ｐゴシック" charset="0"/>
              </a:rPr>
              <a:t>—Robert P. Lightner, “Philippians,” </a:t>
            </a:r>
            <a:br>
              <a:rPr lang="en-US" sz="2400" b="1" kern="0" dirty="0">
                <a:effectLst>
                  <a:glow rad="127000">
                    <a:schemeClr val="tx1"/>
                  </a:glow>
                </a:effectLst>
                <a:latin typeface="Arial" charset="0"/>
                <a:ea typeface="ＭＳ Ｐゴシック" charset="0"/>
                <a:cs typeface="ＭＳ Ｐゴシック" charset="0"/>
              </a:rPr>
            </a:br>
            <a:r>
              <a:rPr lang="en-US" sz="2400" b="1" kern="0" dirty="0">
                <a:effectLst>
                  <a:glow rad="127000">
                    <a:schemeClr val="tx1"/>
                  </a:glow>
                </a:effectLst>
                <a:latin typeface="Arial" charset="0"/>
                <a:ea typeface="ＭＳ Ｐゴシック" charset="0"/>
                <a:cs typeface="ＭＳ Ｐゴシック" charset="0"/>
              </a:rPr>
              <a:t>in </a:t>
            </a:r>
            <a:r>
              <a:rPr lang="en-US" sz="2400" b="1" i="1" kern="0" dirty="0">
                <a:effectLst>
                  <a:glow rad="127000">
                    <a:schemeClr val="tx1"/>
                  </a:glow>
                </a:effectLst>
                <a:latin typeface="Arial" charset="0"/>
                <a:ea typeface="ＭＳ Ｐゴシック" charset="0"/>
                <a:cs typeface="ＭＳ Ｐゴシック" charset="0"/>
              </a:rPr>
              <a:t>The Bible Knowledge Commentary</a:t>
            </a:r>
            <a:r>
              <a:rPr lang="en-US" sz="2400" b="1" kern="0" dirty="0">
                <a:effectLst>
                  <a:glow rad="127000">
                    <a:schemeClr val="tx1"/>
                  </a:glow>
                </a:effectLst>
                <a:latin typeface="Arial" charset="0"/>
                <a:ea typeface="ＭＳ Ｐゴシック" charset="0"/>
                <a:cs typeface="ＭＳ Ｐゴシック" charset="0"/>
              </a:rPr>
              <a:t>, 2:650</a:t>
            </a:r>
            <a:endParaRPr lang="en-US" sz="36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09348714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805"/>
            <a:ext cx="9144000" cy="1102967"/>
          </a:xfrm>
          <a:effectLst>
            <a:outerShdw blurRad="63500" dist="35921" dir="2700000" algn="ctr" rotWithShape="0">
              <a:schemeClr val="tx2">
                <a:alpha val="74998"/>
              </a:schemeClr>
            </a:outerShdw>
          </a:effectLst>
        </p:spPr>
        <p:txBody>
          <a:bodyPr anchor="ctr"/>
          <a:lstStyle/>
          <a:p>
            <a:pPr>
              <a:defRPr/>
            </a:pPr>
            <a:r>
              <a:rPr lang="en-US" sz="3200" b="1" dirty="0">
                <a:effectLst>
                  <a:glow rad="127000">
                    <a:schemeClr val="tx1"/>
                  </a:glow>
                </a:effectLst>
                <a:latin typeface="Arial" charset="0"/>
                <a:ea typeface="ＭＳ Ｐゴシック" charset="0"/>
                <a:cs typeface="ＭＳ Ｐゴシック" charset="0"/>
              </a:rPr>
              <a:t>We work hard to expand our knowledge of many things—finances, technical skills, etc.</a:t>
            </a:r>
          </a:p>
        </p:txBody>
      </p:sp>
      <p:pic>
        <p:nvPicPr>
          <p:cNvPr id="2" name="Picture 2" descr="What's Growing in Your Head? | thejamesduvall">
            <a:extLst>
              <a:ext uri="{FF2B5EF4-FFF2-40B4-BE49-F238E27FC236}">
                <a16:creationId xmlns:a16="http://schemas.microsoft.com/office/drawing/2014/main" id="{ED6E0156-163B-38E3-ACA0-87DE662808D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00162"/>
            <a:ext cx="9161163" cy="51531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894D885-00A8-384B-A851-08ED24B32E67}"/>
              </a:ext>
            </a:extLst>
          </p:cNvPr>
          <p:cNvSpPr txBox="1">
            <a:spLocks noChangeArrowheads="1"/>
          </p:cNvSpPr>
          <p:nvPr/>
        </p:nvSpPr>
        <p:spPr bwMode="auto">
          <a:xfrm>
            <a:off x="-104931" y="5778562"/>
            <a:ext cx="9278669" cy="1102967"/>
          </a:xfrm>
          <a:prstGeom prst="rect">
            <a:avLst/>
          </a:prstGeom>
          <a:solidFill>
            <a:schemeClr val="tx1"/>
          </a:solid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eaLnBrk="0" fontAlgn="base" hangingPunct="0">
              <a:spcBef>
                <a:spcPct val="0"/>
              </a:spcBef>
              <a:spcAft>
                <a:spcPct val="0"/>
              </a:spcAft>
              <a:defRPr sz="3200" b="1">
                <a:solidFill>
                  <a:schemeClr val="bg1"/>
                </a:solidFill>
                <a:effectLst>
                  <a:glow rad="127000">
                    <a:schemeClr val="tx1"/>
                  </a:glow>
                </a:effectLst>
                <a:latin typeface="Arial" charset="0"/>
                <a:ea typeface="ＭＳ Ｐゴシック" charset="0"/>
                <a:cs typeface="ＭＳ Ｐゴシック" charset="0"/>
              </a:defRPr>
            </a:lvl1pPr>
            <a:lvl2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eaLnBrk="0" fontAlgn="base" hangingPunct="0">
              <a:spcBef>
                <a:spcPct val="0"/>
              </a:spcBef>
              <a:spcAft>
                <a:spcPct val="0"/>
              </a:spcAft>
              <a:defRPr sz="4400">
                <a:solidFill>
                  <a:schemeClr val="tx2"/>
                </a:solidFill>
                <a:latin typeface="Times New Roman" pitchFamily="-112" charset="0"/>
              </a:defRPr>
            </a:lvl6pPr>
            <a:lvl7pPr marL="914353" algn="ctr" eaLnBrk="0" fontAlgn="base" hangingPunct="0">
              <a:spcBef>
                <a:spcPct val="0"/>
              </a:spcBef>
              <a:spcAft>
                <a:spcPct val="0"/>
              </a:spcAft>
              <a:defRPr sz="4400">
                <a:solidFill>
                  <a:schemeClr val="tx2"/>
                </a:solidFill>
                <a:latin typeface="Times New Roman" pitchFamily="-112" charset="0"/>
              </a:defRPr>
            </a:lvl7pPr>
            <a:lvl8pPr marL="1371530" algn="ctr" eaLnBrk="0" fontAlgn="base" hangingPunct="0">
              <a:spcBef>
                <a:spcPct val="0"/>
              </a:spcBef>
              <a:spcAft>
                <a:spcPct val="0"/>
              </a:spcAft>
              <a:defRPr sz="4400">
                <a:solidFill>
                  <a:schemeClr val="tx2"/>
                </a:solidFill>
                <a:latin typeface="Times New Roman" pitchFamily="-112" charset="0"/>
              </a:defRPr>
            </a:lvl8pPr>
            <a:lvl9pPr marL="1828706" algn="ctr" eaLnBrk="0" fontAlgn="base" hangingPunct="0">
              <a:spcBef>
                <a:spcPct val="0"/>
              </a:spcBef>
              <a:spcAft>
                <a:spcPct val="0"/>
              </a:spcAft>
              <a:defRPr sz="4400">
                <a:solidFill>
                  <a:schemeClr val="tx2"/>
                </a:solidFill>
                <a:latin typeface="Times New Roman" pitchFamily="-112" charset="0"/>
              </a:defRPr>
            </a:lvl9pPr>
          </a:lstStyle>
          <a:p>
            <a:r>
              <a:rPr lang="en-US" sz="2800" dirty="0"/>
              <a:t>But the knowledge most needed is spiritual insight. </a:t>
            </a:r>
            <a:br>
              <a:rPr lang="en-US" sz="2800" dirty="0"/>
            </a:br>
            <a:r>
              <a:rPr lang="en-US" sz="2800" dirty="0"/>
              <a:t>Pray for that most! </a:t>
            </a:r>
          </a:p>
        </p:txBody>
      </p:sp>
    </p:spTree>
    <p:extLst>
      <p:ext uri="{BB962C8B-B14F-4D97-AF65-F5344CB8AC3E}">
        <p14:creationId xmlns:p14="http://schemas.microsoft.com/office/powerpoint/2010/main" val="3711975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0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0098"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B0B0C"/>
        </a:solidFill>
        <a:effectLst/>
      </p:bgPr>
    </p:bg>
    <p:spTree>
      <p:nvGrpSpPr>
        <p:cNvPr id="1" name=""/>
        <p:cNvGrpSpPr/>
        <p:nvPr/>
      </p:nvGrpSpPr>
      <p:grpSpPr>
        <a:xfrm>
          <a:off x="0" y="0"/>
          <a:ext cx="0" cy="0"/>
          <a:chOff x="0" y="0"/>
          <a:chExt cx="0" cy="0"/>
        </a:xfrm>
      </p:grpSpPr>
      <p:pic>
        <p:nvPicPr>
          <p:cNvPr id="16" name="Picture 2" descr="Premium Photo | Praying hands in the dark wall with faith in religion and  belief in god.">
            <a:extLst>
              <a:ext uri="{FF2B5EF4-FFF2-40B4-BE49-F238E27FC236}">
                <a16:creationId xmlns:a16="http://schemas.microsoft.com/office/drawing/2014/main" id="{FF0981AF-E4F5-D6F6-B816-6724D1F9E3F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8653" y="81730"/>
            <a:ext cx="9162653" cy="71341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88394" y="5909638"/>
            <a:ext cx="5286879" cy="866632"/>
          </a:xfrm>
          <a:noFill/>
        </p:spPr>
        <p:txBody>
          <a:bodyPr/>
          <a:lstStyle/>
          <a:p>
            <a:r>
              <a:rPr lang="en-US" sz="4000" b="1" i="1" dirty="0">
                <a:solidFill>
                  <a:schemeClr val="bg1"/>
                </a:solidFill>
                <a:effectLst>
                  <a:glow rad="101600">
                    <a:schemeClr val="tx1">
                      <a:alpha val="99000"/>
                    </a:schemeClr>
                  </a:glow>
                </a:effectLst>
                <a:latin typeface="Arial"/>
                <a:cs typeface="Arial"/>
              </a:rPr>
              <a:t>Philippians 1:9-11</a:t>
            </a:r>
          </a:p>
        </p:txBody>
      </p:sp>
      <p:sp>
        <p:nvSpPr>
          <p:cNvPr id="7" name="Rectangle 2"/>
          <p:cNvSpPr txBox="1">
            <a:spLocks noChangeArrowheads="1"/>
          </p:cNvSpPr>
          <p:nvPr/>
        </p:nvSpPr>
        <p:spPr bwMode="auto">
          <a:xfrm>
            <a:off x="-18653" y="6125479"/>
            <a:ext cx="2516193" cy="8666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Love</a:t>
            </a:r>
          </a:p>
        </p:txBody>
      </p:sp>
      <p:sp>
        <p:nvSpPr>
          <p:cNvPr id="6" name="Up Arrow 5">
            <a:extLst>
              <a:ext uri="{FF2B5EF4-FFF2-40B4-BE49-F238E27FC236}">
                <a16:creationId xmlns:a16="http://schemas.microsoft.com/office/drawing/2014/main" id="{FC602A33-A8DC-1814-4440-DC560457B646}"/>
              </a:ext>
            </a:extLst>
          </p:cNvPr>
          <p:cNvSpPr/>
          <p:nvPr/>
        </p:nvSpPr>
        <p:spPr bwMode="auto">
          <a:xfrm rot="2812675">
            <a:off x="1018539" y="5287606"/>
            <a:ext cx="846161" cy="1146412"/>
          </a:xfrm>
          <a:prstGeom prst="up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8" name="Rectangle 2">
            <a:extLst>
              <a:ext uri="{FF2B5EF4-FFF2-40B4-BE49-F238E27FC236}">
                <a16:creationId xmlns:a16="http://schemas.microsoft.com/office/drawing/2014/main" id="{06BB7AE2-4B83-A16B-5B13-F8677897DCBA}"/>
              </a:ext>
            </a:extLst>
          </p:cNvPr>
          <p:cNvSpPr txBox="1">
            <a:spLocks noChangeArrowheads="1"/>
          </p:cNvSpPr>
          <p:nvPr/>
        </p:nvSpPr>
        <p:spPr bwMode="auto">
          <a:xfrm>
            <a:off x="477672" y="4673175"/>
            <a:ext cx="4435523" cy="8666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Discernment</a:t>
            </a:r>
          </a:p>
        </p:txBody>
      </p:sp>
      <p:sp>
        <p:nvSpPr>
          <p:cNvPr id="9" name="Up Arrow 8">
            <a:extLst>
              <a:ext uri="{FF2B5EF4-FFF2-40B4-BE49-F238E27FC236}">
                <a16:creationId xmlns:a16="http://schemas.microsoft.com/office/drawing/2014/main" id="{A94CEDBE-D771-089F-4CBC-EC28F36DAAA9}"/>
              </a:ext>
            </a:extLst>
          </p:cNvPr>
          <p:cNvSpPr/>
          <p:nvPr/>
        </p:nvSpPr>
        <p:spPr bwMode="auto">
          <a:xfrm rot="2812675">
            <a:off x="2983816" y="3767955"/>
            <a:ext cx="846161" cy="1146412"/>
          </a:xfrm>
          <a:prstGeom prst="up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0" name="Rectangle 2">
            <a:extLst>
              <a:ext uri="{FF2B5EF4-FFF2-40B4-BE49-F238E27FC236}">
                <a16:creationId xmlns:a16="http://schemas.microsoft.com/office/drawing/2014/main" id="{87FF43E4-AF12-5B3C-8E5D-D2883E69FAC9}"/>
              </a:ext>
            </a:extLst>
          </p:cNvPr>
          <p:cNvSpPr txBox="1">
            <a:spLocks noChangeArrowheads="1"/>
          </p:cNvSpPr>
          <p:nvPr/>
        </p:nvSpPr>
        <p:spPr bwMode="auto">
          <a:xfrm>
            <a:off x="2224289" y="3088580"/>
            <a:ext cx="4435523" cy="101261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Priorities</a:t>
            </a:r>
          </a:p>
        </p:txBody>
      </p:sp>
      <p:sp>
        <p:nvSpPr>
          <p:cNvPr id="15" name="Title 1">
            <a:extLst>
              <a:ext uri="{FF2B5EF4-FFF2-40B4-BE49-F238E27FC236}">
                <a16:creationId xmlns:a16="http://schemas.microsoft.com/office/drawing/2014/main" id="{F74D732D-52F3-DDF5-8F13-DA26B3368F91}"/>
              </a:ext>
            </a:extLst>
          </p:cNvPr>
          <p:cNvSpPr txBox="1">
            <a:spLocks/>
          </p:cNvSpPr>
          <p:nvPr/>
        </p:nvSpPr>
        <p:spPr bwMode="auto">
          <a:xfrm>
            <a:off x="51993" y="341913"/>
            <a:ext cx="5286879" cy="866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en-US" sz="4000" b="1" i="1" kern="0" dirty="0">
                <a:effectLst>
                  <a:glow rad="101600">
                    <a:schemeClr val="tx1">
                      <a:alpha val="99000"/>
                    </a:schemeClr>
                  </a:glow>
                </a:effectLst>
              </a:rPr>
              <a:t>What to pray for…</a:t>
            </a:r>
          </a:p>
        </p:txBody>
      </p:sp>
    </p:spTree>
    <p:extLst>
      <p:ext uri="{BB962C8B-B14F-4D97-AF65-F5344CB8AC3E}">
        <p14:creationId xmlns:p14="http://schemas.microsoft.com/office/powerpoint/2010/main" val="24097276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8" grpId="0"/>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5521"/>
            <a:ext cx="9144000" cy="1549521"/>
          </a:xfr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3. Pray for </a:t>
            </a:r>
            <a:r>
              <a:rPr lang="en-US" sz="4800" b="1" dirty="0">
                <a:solidFill>
                  <a:srgbClr val="FFFF00"/>
                </a:solidFill>
                <a:effectLst>
                  <a:glow rad="127000">
                    <a:schemeClr val="tx1"/>
                  </a:glow>
                </a:effectLst>
                <a:latin typeface="Arial" charset="0"/>
                <a:ea typeface="ＭＳ Ｐゴシック" charset="0"/>
                <a:cs typeface="ＭＳ Ｐゴシック" charset="0"/>
              </a:rPr>
              <a:t>priorities</a:t>
            </a:r>
            <a:r>
              <a:rPr lang="en-US" sz="4800" b="1" dirty="0">
                <a:effectLst>
                  <a:glow rad="127000">
                    <a:schemeClr val="tx1"/>
                  </a:glow>
                </a:effectLst>
                <a:latin typeface="Arial" charset="0"/>
                <a:ea typeface="ＭＳ Ｐゴシック" charset="0"/>
                <a:cs typeface="ＭＳ Ｐゴシック" charset="0"/>
              </a:rPr>
              <a:t> </a:t>
            </a:r>
            <a:br>
              <a:rPr lang="en-US" sz="4800" b="1" dirty="0">
                <a:effectLst>
                  <a:glow rad="127000">
                    <a:schemeClr val="tx1"/>
                  </a:glow>
                </a:effectLst>
                <a:latin typeface="Arial" charset="0"/>
                <a:ea typeface="ＭＳ Ｐゴシック" charset="0"/>
                <a:cs typeface="ＭＳ Ｐゴシック" charset="0"/>
              </a:rPr>
            </a:br>
            <a:r>
              <a:rPr lang="en-US" sz="4800" b="1" dirty="0">
                <a:effectLst>
                  <a:glow rad="127000">
                    <a:schemeClr val="tx1"/>
                  </a:glow>
                </a:effectLst>
                <a:latin typeface="Arial" charset="0"/>
                <a:ea typeface="ＭＳ Ｐゴシック" charset="0"/>
                <a:cs typeface="ＭＳ Ｐゴシック" charset="0"/>
              </a:rPr>
              <a:t>(Phil 1:10a). </a:t>
            </a:r>
          </a:p>
        </p:txBody>
      </p:sp>
      <p:pic>
        <p:nvPicPr>
          <p:cNvPr id="2050" name="Picture 2" descr="When it’s All on the Front Burner: How to Deal With Conflicting Priorities">
            <a:extLst>
              <a:ext uri="{FF2B5EF4-FFF2-40B4-BE49-F238E27FC236}">
                <a16:creationId xmlns:a16="http://schemas.microsoft.com/office/drawing/2014/main" id="{C38DE6D4-DDCD-24E9-30E6-D4150F1BB13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04566"/>
            <a:ext cx="9144000" cy="525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65675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ayer From the Heart">
            <a:extLst>
              <a:ext uri="{FF2B5EF4-FFF2-40B4-BE49-F238E27FC236}">
                <a16:creationId xmlns:a16="http://schemas.microsoft.com/office/drawing/2014/main" id="{F5E5CEF0-D64B-1070-56BB-9762074732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292824"/>
            <a:ext cx="9144000" cy="509905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805"/>
            <a:ext cx="9144000" cy="2295629"/>
          </a:xfrm>
          <a:effectLst>
            <a:outerShdw blurRad="63500" dist="35921" dir="2700000" algn="ctr" rotWithShape="0">
              <a:schemeClr val="tx2">
                <a:alpha val="74998"/>
              </a:schemeClr>
            </a:outerShdw>
          </a:effectLst>
        </p:spPr>
        <p:txBody>
          <a:bodyPr anchor="ctr"/>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For I want you to </a:t>
            </a:r>
            <a:r>
              <a:rPr lang="en-US" sz="3600" b="1" dirty="0">
                <a:solidFill>
                  <a:srgbClr val="FFFF00"/>
                </a:solidFill>
                <a:effectLst>
                  <a:glow rad="127000">
                    <a:schemeClr val="tx1"/>
                  </a:glow>
                </a:effectLst>
                <a:latin typeface="Arial" charset="0"/>
                <a:ea typeface="ＭＳ Ｐゴシック" charset="0"/>
                <a:cs typeface="ＭＳ Ｐゴシック" charset="0"/>
              </a:rPr>
              <a:t>understand what really matters</a:t>
            </a:r>
            <a:r>
              <a:rPr lang="en-US" sz="3600" b="1" dirty="0">
                <a:effectLst>
                  <a:glow rad="127000">
                    <a:schemeClr val="tx1"/>
                  </a:glow>
                </a:effectLst>
                <a:latin typeface="Arial" charset="0"/>
                <a:ea typeface="ＭＳ Ｐゴシック" charset="0"/>
                <a:cs typeface="ＭＳ Ｐゴシック" charset="0"/>
              </a:rPr>
              <a:t>, so that you may live pure and blameless lives until the day of Christ’s return</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(Philippians 1:10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
        <p:nvSpPr>
          <p:cNvPr id="2" name="Rectangle 2">
            <a:extLst>
              <a:ext uri="{FF2B5EF4-FFF2-40B4-BE49-F238E27FC236}">
                <a16:creationId xmlns:a16="http://schemas.microsoft.com/office/drawing/2014/main" id="{5090CAAB-44B7-DFF9-675C-04E18859872F}"/>
              </a:ext>
            </a:extLst>
          </p:cNvPr>
          <p:cNvSpPr txBox="1">
            <a:spLocks noChangeArrowheads="1"/>
          </p:cNvSpPr>
          <p:nvPr/>
        </p:nvSpPr>
        <p:spPr bwMode="auto">
          <a:xfrm>
            <a:off x="-58993" y="4849414"/>
            <a:ext cx="9144000" cy="22410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ru-RU" sz="3600" b="1" kern="0" dirty="0">
                <a:effectLst>
                  <a:glow rad="127000">
                    <a:schemeClr val="tx1"/>
                  </a:glow>
                </a:effectLst>
                <a:latin typeface="Arial" charset="0"/>
                <a:ea typeface="ＭＳ Ｐゴシック" charset="0"/>
                <a:cs typeface="ＭＳ Ｐゴシック" charset="0"/>
              </a:rPr>
              <a:t>"</a:t>
            </a:r>
            <a:r>
              <a:rPr lang="en-US" sz="3600" b="1" kern="0" dirty="0">
                <a:effectLst>
                  <a:glow rad="127000">
                    <a:schemeClr val="tx1"/>
                  </a:glow>
                </a:effectLst>
                <a:latin typeface="Arial" charset="0"/>
                <a:ea typeface="ＭＳ Ｐゴシック" charset="0"/>
                <a:cs typeface="ＭＳ Ｐゴシック" charset="0"/>
              </a:rPr>
              <a:t>so that you may </a:t>
            </a:r>
            <a:br>
              <a:rPr lang="en-US" sz="3600" b="1" kern="0" dirty="0">
                <a:effectLst>
                  <a:glow rad="127000">
                    <a:schemeClr val="tx1"/>
                  </a:glow>
                </a:effectLst>
                <a:latin typeface="Arial" charset="0"/>
                <a:ea typeface="ＭＳ Ｐゴシック" charset="0"/>
                <a:cs typeface="ＭＳ Ｐゴシック" charset="0"/>
              </a:rPr>
            </a:br>
            <a:r>
              <a:rPr lang="en-US" sz="3600" b="1" kern="0" dirty="0">
                <a:solidFill>
                  <a:srgbClr val="FFFF00"/>
                </a:solidFill>
                <a:effectLst>
                  <a:glow rad="127000">
                    <a:schemeClr val="tx1"/>
                  </a:glow>
                </a:effectLst>
                <a:latin typeface="Arial" charset="0"/>
                <a:ea typeface="ＭＳ Ｐゴシック" charset="0"/>
                <a:cs typeface="ＭＳ Ｐゴシック" charset="0"/>
              </a:rPr>
              <a:t>approve the things that are excellent</a:t>
            </a:r>
            <a:r>
              <a:rPr lang="ru-RU" sz="3600" b="1" kern="0" dirty="0">
                <a:effectLst>
                  <a:glow rad="127000">
                    <a:schemeClr val="tx1"/>
                  </a:glow>
                </a:effectLst>
                <a:latin typeface="Arial" charset="0"/>
                <a:ea typeface="ＭＳ Ｐゴシック" charset="0"/>
                <a:cs typeface="ＭＳ Ｐゴシック" charset="0"/>
              </a:rPr>
              <a:t>"</a:t>
            </a:r>
            <a:r>
              <a:rPr lang="en-US" sz="3600" b="1" kern="0" dirty="0">
                <a:effectLst>
                  <a:glow rad="127000">
                    <a:schemeClr val="tx1"/>
                  </a:glow>
                </a:effectLst>
                <a:latin typeface="Arial" charset="0"/>
                <a:ea typeface="ＭＳ Ｐゴシック" charset="0"/>
                <a:cs typeface="ＭＳ Ｐゴシック" charset="0"/>
              </a:rPr>
              <a:t> </a:t>
            </a:r>
            <a:br>
              <a:rPr lang="en-US" sz="3600" b="1" kern="0" dirty="0">
                <a:effectLst>
                  <a:glow rad="127000">
                    <a:schemeClr val="tx1"/>
                  </a:glow>
                </a:effectLst>
                <a:latin typeface="Arial" charset="0"/>
                <a:ea typeface="ＭＳ Ｐゴシック" charset="0"/>
                <a:cs typeface="ＭＳ Ｐゴシック" charset="0"/>
              </a:rPr>
            </a:br>
            <a:r>
              <a:rPr lang="en-US" sz="3600" b="1" kern="0" dirty="0">
                <a:effectLst>
                  <a:glow rad="127000">
                    <a:schemeClr val="tx1"/>
                  </a:glow>
                </a:effectLst>
                <a:latin typeface="Arial" charset="0"/>
                <a:ea typeface="ＭＳ Ｐゴシック" charset="0"/>
                <a:cs typeface="ＭＳ Ｐゴシック" charset="0"/>
              </a:rPr>
              <a:t>(Philippians 1:10a </a:t>
            </a:r>
            <a:r>
              <a:rPr lang="en-US" sz="3200" b="1" kern="0" dirty="0">
                <a:effectLst>
                  <a:glow rad="127000">
                    <a:schemeClr val="tx1"/>
                  </a:glow>
                </a:effectLst>
                <a:latin typeface="Arial" charset="0"/>
                <a:ea typeface="ＭＳ Ｐゴシック" charset="0"/>
                <a:cs typeface="ＭＳ Ｐゴシック" charset="0"/>
              </a:rPr>
              <a:t>NASB</a:t>
            </a:r>
            <a:r>
              <a:rPr lang="en-US" sz="3600" b="1" kern="0"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2840590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1" y="-1"/>
            <a:ext cx="9143999" cy="1232899"/>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Do you follow your priorities?</a:t>
            </a:r>
          </a:p>
        </p:txBody>
      </p:sp>
      <p:pic>
        <p:nvPicPr>
          <p:cNvPr id="3074" name="Picture 2" descr="My Top Five Priorities for Sponsorship Selection | Power Sponsorship">
            <a:extLst>
              <a:ext uri="{FF2B5EF4-FFF2-40B4-BE49-F238E27FC236}">
                <a16:creationId xmlns:a16="http://schemas.microsoft.com/office/drawing/2014/main" id="{45927AC0-A7FF-7C5E-323A-4E09D4A53E6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14662" y="1390575"/>
            <a:ext cx="6129338" cy="54674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F440B84-CD81-CDAE-1A20-F83226F9F823}"/>
              </a:ext>
            </a:extLst>
          </p:cNvPr>
          <p:cNvSpPr txBox="1">
            <a:spLocks noChangeArrowheads="1"/>
          </p:cNvSpPr>
          <p:nvPr/>
        </p:nvSpPr>
        <p:spPr bwMode="auto">
          <a:xfrm>
            <a:off x="29498" y="1814050"/>
            <a:ext cx="4041057" cy="405580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b="1" kern="0" dirty="0">
                <a:solidFill>
                  <a:schemeClr val="tx2"/>
                </a:solidFill>
                <a:effectLst>
                  <a:glow rad="127000">
                    <a:schemeClr val="bg1"/>
                  </a:glow>
                </a:effectLst>
                <a:latin typeface="Arial" charset="0"/>
                <a:ea typeface="ＭＳ Ｐゴシック" charset="0"/>
                <a:cs typeface="ＭＳ Ｐゴシック" charset="0"/>
              </a:rPr>
              <a:t>Actually, everyone does.</a:t>
            </a:r>
          </a:p>
        </p:txBody>
      </p:sp>
    </p:spTree>
    <p:extLst>
      <p:ext uri="{BB962C8B-B14F-4D97-AF65-F5344CB8AC3E}">
        <p14:creationId xmlns:p14="http://schemas.microsoft.com/office/powerpoint/2010/main" val="1921353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827883"/>
            <a:ext cx="9144000" cy="829727"/>
          </a:xfrm>
          <a:effectLst>
            <a:outerShdw blurRad="63500" dist="35921" dir="2700000" algn="ctr" rotWithShape="0">
              <a:schemeClr val="tx2">
                <a:alpha val="74998"/>
              </a:schemeClr>
            </a:outerShdw>
          </a:effectLst>
        </p:spPr>
        <p:txBody>
          <a:bodyPr anchor="ctr"/>
          <a:lstStyle/>
          <a:p>
            <a:pPr>
              <a:defRPr/>
            </a:pPr>
            <a:r>
              <a:rPr lang="en-US" sz="3600" b="1" dirty="0">
                <a:effectLst>
                  <a:glow rad="127000">
                    <a:schemeClr val="tx1"/>
                  </a:glow>
                </a:effectLst>
                <a:latin typeface="Arial" charset="0"/>
                <a:ea typeface="ＭＳ Ｐゴシック" charset="0"/>
                <a:cs typeface="ＭＳ Ｐゴシック" charset="0"/>
              </a:rPr>
              <a:t>Action expresses priorities—Gandi</a:t>
            </a:r>
          </a:p>
        </p:txBody>
      </p:sp>
      <p:pic>
        <p:nvPicPr>
          <p:cNvPr id="4098" name="Picture 2" descr="Action Expresses Priorities - Allovance">
            <a:extLst>
              <a:ext uri="{FF2B5EF4-FFF2-40B4-BE49-F238E27FC236}">
                <a16:creationId xmlns:a16="http://schemas.microsoft.com/office/drawing/2014/main" id="{E889F0D1-1877-7626-C193-667FB9755B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207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827883"/>
            <a:ext cx="9144000" cy="829727"/>
          </a:xfrm>
          <a:effectLst>
            <a:outerShdw blurRad="63500" dist="35921" dir="2700000" algn="ctr" rotWithShape="0">
              <a:schemeClr val="tx2">
                <a:alpha val="74998"/>
              </a:schemeClr>
            </a:outerShdw>
          </a:effectLst>
        </p:spPr>
        <p:txBody>
          <a:bodyPr anchor="ctr"/>
          <a:lstStyle/>
          <a:p>
            <a:pPr>
              <a:defRPr/>
            </a:pPr>
            <a:r>
              <a:rPr lang="en-US" sz="3600" b="1" dirty="0">
                <a:effectLst>
                  <a:glow rad="127000">
                    <a:schemeClr val="tx1"/>
                  </a:glow>
                </a:effectLst>
                <a:latin typeface="Arial" charset="0"/>
                <a:ea typeface="ＭＳ Ｐゴシック" charset="0"/>
                <a:cs typeface="ＭＳ Ｐゴシック" charset="0"/>
              </a:rPr>
              <a:t>Are your priorities in order?</a:t>
            </a:r>
          </a:p>
        </p:txBody>
      </p:sp>
      <p:pic>
        <p:nvPicPr>
          <p:cNvPr id="5122" name="Picture 2" descr="Make It a Priority — Frank Sonnenberg Online">
            <a:extLst>
              <a:ext uri="{FF2B5EF4-FFF2-40B4-BE49-F238E27FC236}">
                <a16:creationId xmlns:a16="http://schemas.microsoft.com/office/drawing/2014/main" id="{1A346604-E724-CC8E-39A4-2AB267DD805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9682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0"/>
            <a:ext cx="9144000" cy="1028700"/>
          </a:xfrm>
          <a:effectLst>
            <a:outerShdw blurRad="63500" dist="35921" dir="2700000" algn="ctr" rotWithShape="0">
              <a:schemeClr val="tx2">
                <a:alpha val="74998"/>
              </a:schemeClr>
            </a:outerShdw>
          </a:effectLst>
        </p:spPr>
        <p:txBody>
          <a:bodyPr anchor="ctr"/>
          <a:lstStyle/>
          <a:p>
            <a:pPr>
              <a:defRPr/>
            </a:pPr>
            <a:r>
              <a:rPr lang="en-US" b="1" dirty="0">
                <a:effectLst>
                  <a:glow rad="127000">
                    <a:schemeClr val="tx1"/>
                  </a:glow>
                </a:effectLst>
                <a:latin typeface="Arial" charset="0"/>
                <a:ea typeface="ＭＳ Ｐゴシック" charset="0"/>
                <a:cs typeface="ＭＳ Ｐゴシック" charset="0"/>
              </a:rPr>
              <a:t>What should be the priority?</a:t>
            </a:r>
          </a:p>
        </p:txBody>
      </p:sp>
      <p:pic>
        <p:nvPicPr>
          <p:cNvPr id="5124" name="Picture 4" descr="How to Recognize a Strategic Priority When You See One">
            <a:extLst>
              <a:ext uri="{FF2B5EF4-FFF2-40B4-BE49-F238E27FC236}">
                <a16:creationId xmlns:a16="http://schemas.microsoft.com/office/drawing/2014/main" id="{2B430200-8EA3-9D9E-FB71-29CEEA4644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02870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47520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B0B0C"/>
        </a:solidFill>
        <a:effectLst/>
      </p:bgPr>
    </p:bg>
    <p:spTree>
      <p:nvGrpSpPr>
        <p:cNvPr id="1" name=""/>
        <p:cNvGrpSpPr/>
        <p:nvPr/>
      </p:nvGrpSpPr>
      <p:grpSpPr>
        <a:xfrm>
          <a:off x="0" y="0"/>
          <a:ext cx="0" cy="0"/>
          <a:chOff x="0" y="0"/>
          <a:chExt cx="0" cy="0"/>
        </a:xfrm>
      </p:grpSpPr>
      <p:pic>
        <p:nvPicPr>
          <p:cNvPr id="16" name="Picture 2" descr="Premium Photo | Praying hands in the dark wall with faith in religion and  belief in god.">
            <a:extLst>
              <a:ext uri="{FF2B5EF4-FFF2-40B4-BE49-F238E27FC236}">
                <a16:creationId xmlns:a16="http://schemas.microsoft.com/office/drawing/2014/main" id="{FF0981AF-E4F5-D6F6-B816-6724D1F9E3F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8653" y="81730"/>
            <a:ext cx="9162653" cy="71341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88394" y="5909638"/>
            <a:ext cx="5286879" cy="866632"/>
          </a:xfrm>
          <a:noFill/>
        </p:spPr>
        <p:txBody>
          <a:bodyPr/>
          <a:lstStyle/>
          <a:p>
            <a:r>
              <a:rPr lang="en-US" sz="4000" b="1" i="1" dirty="0">
                <a:solidFill>
                  <a:schemeClr val="bg1"/>
                </a:solidFill>
                <a:effectLst>
                  <a:glow rad="101600">
                    <a:schemeClr val="tx1">
                      <a:alpha val="99000"/>
                    </a:schemeClr>
                  </a:glow>
                </a:effectLst>
                <a:latin typeface="Arial"/>
                <a:cs typeface="Arial"/>
              </a:rPr>
              <a:t>Philippians 1:9-11</a:t>
            </a:r>
          </a:p>
        </p:txBody>
      </p:sp>
      <p:sp>
        <p:nvSpPr>
          <p:cNvPr id="7" name="Rectangle 2"/>
          <p:cNvSpPr txBox="1">
            <a:spLocks noChangeArrowheads="1"/>
          </p:cNvSpPr>
          <p:nvPr/>
        </p:nvSpPr>
        <p:spPr bwMode="auto">
          <a:xfrm>
            <a:off x="-18653" y="6125479"/>
            <a:ext cx="2516193" cy="8666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Love</a:t>
            </a:r>
          </a:p>
        </p:txBody>
      </p:sp>
      <p:sp>
        <p:nvSpPr>
          <p:cNvPr id="6" name="Up Arrow 5">
            <a:extLst>
              <a:ext uri="{FF2B5EF4-FFF2-40B4-BE49-F238E27FC236}">
                <a16:creationId xmlns:a16="http://schemas.microsoft.com/office/drawing/2014/main" id="{FC602A33-A8DC-1814-4440-DC560457B646}"/>
              </a:ext>
            </a:extLst>
          </p:cNvPr>
          <p:cNvSpPr/>
          <p:nvPr/>
        </p:nvSpPr>
        <p:spPr bwMode="auto">
          <a:xfrm rot="2812675">
            <a:off x="1018539" y="5287606"/>
            <a:ext cx="846161" cy="1146412"/>
          </a:xfrm>
          <a:prstGeom prst="up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8" name="Rectangle 2">
            <a:extLst>
              <a:ext uri="{FF2B5EF4-FFF2-40B4-BE49-F238E27FC236}">
                <a16:creationId xmlns:a16="http://schemas.microsoft.com/office/drawing/2014/main" id="{06BB7AE2-4B83-A16B-5B13-F8677897DCBA}"/>
              </a:ext>
            </a:extLst>
          </p:cNvPr>
          <p:cNvSpPr txBox="1">
            <a:spLocks noChangeArrowheads="1"/>
          </p:cNvSpPr>
          <p:nvPr/>
        </p:nvSpPr>
        <p:spPr bwMode="auto">
          <a:xfrm>
            <a:off x="477672" y="4673175"/>
            <a:ext cx="4435523" cy="8666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Discernment</a:t>
            </a:r>
          </a:p>
        </p:txBody>
      </p:sp>
      <p:sp>
        <p:nvSpPr>
          <p:cNvPr id="9" name="Up Arrow 8">
            <a:extLst>
              <a:ext uri="{FF2B5EF4-FFF2-40B4-BE49-F238E27FC236}">
                <a16:creationId xmlns:a16="http://schemas.microsoft.com/office/drawing/2014/main" id="{A94CEDBE-D771-089F-4CBC-EC28F36DAAA9}"/>
              </a:ext>
            </a:extLst>
          </p:cNvPr>
          <p:cNvSpPr/>
          <p:nvPr/>
        </p:nvSpPr>
        <p:spPr bwMode="auto">
          <a:xfrm rot="2812675">
            <a:off x="2983816" y="3767955"/>
            <a:ext cx="846161" cy="1146412"/>
          </a:xfrm>
          <a:prstGeom prst="up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0" name="Rectangle 2">
            <a:extLst>
              <a:ext uri="{FF2B5EF4-FFF2-40B4-BE49-F238E27FC236}">
                <a16:creationId xmlns:a16="http://schemas.microsoft.com/office/drawing/2014/main" id="{87FF43E4-AF12-5B3C-8E5D-D2883E69FAC9}"/>
              </a:ext>
            </a:extLst>
          </p:cNvPr>
          <p:cNvSpPr txBox="1">
            <a:spLocks noChangeArrowheads="1"/>
          </p:cNvSpPr>
          <p:nvPr/>
        </p:nvSpPr>
        <p:spPr bwMode="auto">
          <a:xfrm>
            <a:off x="2224289" y="3088580"/>
            <a:ext cx="4435523" cy="101261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Priorities</a:t>
            </a:r>
          </a:p>
        </p:txBody>
      </p:sp>
      <p:sp>
        <p:nvSpPr>
          <p:cNvPr id="11" name="Up Arrow 10">
            <a:extLst>
              <a:ext uri="{FF2B5EF4-FFF2-40B4-BE49-F238E27FC236}">
                <a16:creationId xmlns:a16="http://schemas.microsoft.com/office/drawing/2014/main" id="{49AC5EB6-68EB-B4C0-9C56-A920BB00896D}"/>
              </a:ext>
            </a:extLst>
          </p:cNvPr>
          <p:cNvSpPr/>
          <p:nvPr/>
        </p:nvSpPr>
        <p:spPr bwMode="auto">
          <a:xfrm rot="2812675">
            <a:off x="4798969" y="2255445"/>
            <a:ext cx="846161" cy="1146412"/>
          </a:xfrm>
          <a:prstGeom prst="up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2" name="Rectangle 2">
            <a:extLst>
              <a:ext uri="{FF2B5EF4-FFF2-40B4-BE49-F238E27FC236}">
                <a16:creationId xmlns:a16="http://schemas.microsoft.com/office/drawing/2014/main" id="{5C5850DC-DCE9-7203-622C-B2DAD6A2561A}"/>
              </a:ext>
            </a:extLst>
          </p:cNvPr>
          <p:cNvSpPr txBox="1">
            <a:spLocks noChangeArrowheads="1"/>
          </p:cNvSpPr>
          <p:nvPr/>
        </p:nvSpPr>
        <p:spPr bwMode="auto">
          <a:xfrm>
            <a:off x="3761148" y="1565093"/>
            <a:ext cx="4329303" cy="101261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Purity</a:t>
            </a:r>
          </a:p>
        </p:txBody>
      </p:sp>
      <p:sp>
        <p:nvSpPr>
          <p:cNvPr id="15" name="Title 1">
            <a:extLst>
              <a:ext uri="{FF2B5EF4-FFF2-40B4-BE49-F238E27FC236}">
                <a16:creationId xmlns:a16="http://schemas.microsoft.com/office/drawing/2014/main" id="{F74D732D-52F3-DDF5-8F13-DA26B3368F91}"/>
              </a:ext>
            </a:extLst>
          </p:cNvPr>
          <p:cNvSpPr txBox="1">
            <a:spLocks/>
          </p:cNvSpPr>
          <p:nvPr/>
        </p:nvSpPr>
        <p:spPr bwMode="auto">
          <a:xfrm>
            <a:off x="51993" y="341913"/>
            <a:ext cx="5286879" cy="866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en-US" sz="4000" b="1" i="1" kern="0" dirty="0">
                <a:effectLst>
                  <a:glow rad="101600">
                    <a:schemeClr val="tx1">
                      <a:alpha val="99000"/>
                    </a:schemeClr>
                  </a:glow>
                </a:effectLst>
              </a:rPr>
              <a:t>What to pray for…</a:t>
            </a:r>
          </a:p>
        </p:txBody>
      </p:sp>
    </p:spTree>
    <p:extLst>
      <p:ext uri="{BB962C8B-B14F-4D97-AF65-F5344CB8AC3E}">
        <p14:creationId xmlns:p14="http://schemas.microsoft.com/office/powerpoint/2010/main" val="41924695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8" grpId="0"/>
      <p:bldP spid="9" grpId="0" animBg="1"/>
      <p:bldP spid="10" grpId="0"/>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0"/>
            <a:ext cx="9144000" cy="1710267"/>
          </a:xfrm>
          <a:effectLst>
            <a:outerShdw blurRad="63500" dist="35921" dir="2700000" algn="ctr" rotWithShape="0">
              <a:schemeClr val="tx2">
                <a:alpha val="74998"/>
              </a:schemeClr>
            </a:outerShdw>
          </a:effectLst>
        </p:spPr>
        <p:txBody>
          <a:bodyPr/>
          <a:lstStyle/>
          <a:p>
            <a:pPr>
              <a:defRPr/>
            </a:pPr>
            <a:r>
              <a:rPr lang="en-US" sz="4800" b="1" dirty="0">
                <a:effectLst>
                  <a:glow rad="127000">
                    <a:schemeClr val="tx1"/>
                  </a:glow>
                </a:effectLst>
                <a:latin typeface="Arial" charset="0"/>
                <a:ea typeface="ＭＳ Ｐゴシック" charset="0"/>
                <a:cs typeface="ＭＳ Ｐゴシック" charset="0"/>
              </a:rPr>
              <a:t>What do you most pray for?</a:t>
            </a:r>
          </a:p>
        </p:txBody>
      </p:sp>
      <p:pic>
        <p:nvPicPr>
          <p:cNvPr id="1026" name="Picture 2" descr="When you are tempted to commit a sin, pray this prayer --Aleteia">
            <a:extLst>
              <a:ext uri="{FF2B5EF4-FFF2-40B4-BE49-F238E27FC236}">
                <a16:creationId xmlns:a16="http://schemas.microsoft.com/office/drawing/2014/main" id="{68E4C66D-D08C-4CBD-B884-4A5FD58C590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710267"/>
            <a:ext cx="9171248" cy="514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731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5521"/>
            <a:ext cx="9144000" cy="1942811"/>
          </a:xfr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4. Pray for </a:t>
            </a:r>
            <a:r>
              <a:rPr lang="en-US" sz="4800" b="1" dirty="0">
                <a:solidFill>
                  <a:srgbClr val="FFFF00"/>
                </a:solidFill>
                <a:effectLst>
                  <a:glow rad="127000">
                    <a:schemeClr val="tx1"/>
                  </a:glow>
                </a:effectLst>
                <a:latin typeface="Arial" charset="0"/>
                <a:ea typeface="ＭＳ Ｐゴシック" charset="0"/>
                <a:cs typeface="ＭＳ Ｐゴシック" charset="0"/>
              </a:rPr>
              <a:t>purity</a:t>
            </a:r>
            <a:r>
              <a:rPr lang="en-US" sz="4800" b="1" dirty="0">
                <a:effectLst>
                  <a:glow rad="127000">
                    <a:schemeClr val="tx1"/>
                  </a:glow>
                </a:effectLst>
                <a:latin typeface="Arial" charset="0"/>
                <a:ea typeface="ＭＳ Ｐゴシック" charset="0"/>
                <a:cs typeface="ＭＳ Ｐゴシック" charset="0"/>
              </a:rPr>
              <a:t> of heart </a:t>
            </a:r>
            <a:br>
              <a:rPr lang="en-US" sz="4800" b="1" dirty="0">
                <a:effectLst>
                  <a:glow rad="127000">
                    <a:schemeClr val="tx1"/>
                  </a:glow>
                </a:effectLst>
                <a:latin typeface="Arial" charset="0"/>
                <a:ea typeface="ＭＳ Ｐゴシック" charset="0"/>
                <a:cs typeface="ＭＳ Ｐゴシック" charset="0"/>
              </a:rPr>
            </a:br>
            <a:r>
              <a:rPr lang="en-US" sz="4800" b="1" dirty="0">
                <a:effectLst>
                  <a:glow rad="127000">
                    <a:schemeClr val="tx1"/>
                  </a:glow>
                </a:effectLst>
                <a:latin typeface="Arial" charset="0"/>
                <a:ea typeface="ＭＳ Ｐゴシック" charset="0"/>
                <a:cs typeface="ＭＳ Ｐゴシック" charset="0"/>
              </a:rPr>
              <a:t>(Phil 1:10b-11a). </a:t>
            </a:r>
          </a:p>
        </p:txBody>
      </p:sp>
      <p:pic>
        <p:nvPicPr>
          <p:cNvPr id="7170" name="Picture 2" descr="PURITY OF HEART – CALVARY MINISTRIES">
            <a:extLst>
              <a:ext uri="{FF2B5EF4-FFF2-40B4-BE49-F238E27FC236}">
                <a16:creationId xmlns:a16="http://schemas.microsoft.com/office/drawing/2014/main" id="{1A06E5A9-E034-4BF5-0DB1-0F46E52017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17290"/>
            <a:ext cx="9173074" cy="4940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63357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0 Prayer Meeting Ideas to Excite People &amp; Connect with God | Donorbox">
            <a:extLst>
              <a:ext uri="{FF2B5EF4-FFF2-40B4-BE49-F238E27FC236}">
                <a16:creationId xmlns:a16="http://schemas.microsoft.com/office/drawing/2014/main" id="{60B40773-4C7B-FEA8-77E1-AA72E7145FC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924509"/>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805"/>
            <a:ext cx="9144000" cy="2295629"/>
          </a:xfrm>
          <a:effectLst>
            <a:outerShdw blurRad="63500" dist="35921" dir="2700000" algn="ctr" rotWithShape="0">
              <a:schemeClr val="tx2">
                <a:alpha val="74998"/>
              </a:schemeClr>
            </a:outerShdw>
          </a:effectLst>
        </p:spPr>
        <p:txBody>
          <a:bodyPr anchor="ctr"/>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For I want you to understand what really matters, so that you may </a:t>
            </a:r>
            <a:r>
              <a:rPr lang="en-US" sz="3600" b="1" dirty="0">
                <a:solidFill>
                  <a:srgbClr val="FFFF00"/>
                </a:solidFill>
                <a:effectLst>
                  <a:glow rad="127000">
                    <a:schemeClr val="tx1"/>
                  </a:glow>
                </a:effectLst>
                <a:latin typeface="Arial" charset="0"/>
                <a:ea typeface="ＭＳ Ｐゴシック" charset="0"/>
                <a:cs typeface="ＭＳ Ｐゴシック" charset="0"/>
              </a:rPr>
              <a:t>live pure and blameless lives</a:t>
            </a:r>
            <a:r>
              <a:rPr lang="en-US" sz="3600" b="1" dirty="0">
                <a:effectLst>
                  <a:glow rad="127000">
                    <a:schemeClr val="tx1"/>
                  </a:glow>
                </a:effectLst>
                <a:latin typeface="Arial" charset="0"/>
                <a:ea typeface="ＭＳ Ｐゴシック" charset="0"/>
                <a:cs typeface="ＭＳ Ｐゴシック" charset="0"/>
              </a:rPr>
              <a:t> until the day of Christ’s return</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(Philippians 1:10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161019232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805"/>
            <a:ext cx="9144000" cy="2358577"/>
          </a:xfrm>
          <a:effectLst>
            <a:outerShdw blurRad="63500" dist="35921" dir="2700000" algn="ctr" rotWithShape="0">
              <a:schemeClr val="tx2">
                <a:alpha val="74998"/>
              </a:schemeClr>
            </a:outerShdw>
          </a:effectLst>
        </p:spPr>
        <p:txBody>
          <a:bodyPr anchor="ctr"/>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May you always be filled with the fruit of your salvation—the </a:t>
            </a:r>
            <a:r>
              <a:rPr lang="en-US" sz="3600" b="1" dirty="0">
                <a:solidFill>
                  <a:srgbClr val="FFFF00"/>
                </a:solidFill>
                <a:effectLst>
                  <a:glow rad="127000">
                    <a:schemeClr val="tx1"/>
                  </a:glow>
                </a:effectLst>
                <a:latin typeface="Arial" charset="0"/>
                <a:ea typeface="ＭＳ Ｐゴシック" charset="0"/>
                <a:cs typeface="ＭＳ Ｐゴシック" charset="0"/>
              </a:rPr>
              <a:t>righteous character</a:t>
            </a:r>
            <a:r>
              <a:rPr lang="en-US" sz="3600" b="1" dirty="0">
                <a:effectLst>
                  <a:glow rad="127000">
                    <a:schemeClr val="tx1"/>
                  </a:glow>
                </a:effectLst>
                <a:latin typeface="Arial" charset="0"/>
                <a:ea typeface="ＭＳ Ｐゴシック" charset="0"/>
                <a:cs typeface="ＭＳ Ｐゴシック" charset="0"/>
              </a:rPr>
              <a:t> produced in your life by Jesus Christ…</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(Philippians 1:11a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pic>
        <p:nvPicPr>
          <p:cNvPr id="25602" name="Picture 2" descr="How to Live with True Purity">
            <a:extLst>
              <a:ext uri="{FF2B5EF4-FFF2-40B4-BE49-F238E27FC236}">
                <a16:creationId xmlns:a16="http://schemas.microsoft.com/office/drawing/2014/main" id="{7E789A61-704E-C1DA-EE95-47DB9EE64B4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355772"/>
            <a:ext cx="9144000" cy="478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00303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levision-460_1116703c.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52600" y="3327400"/>
            <a:ext cx="5638800" cy="353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4050" name="Title 1"/>
          <p:cNvSpPr>
            <a:spLocks noGrp="1"/>
          </p:cNvSpPr>
          <p:nvPr>
            <p:ph type="title"/>
          </p:nvPr>
        </p:nvSpPr>
        <p:spPr>
          <a:xfrm>
            <a:off x="0" y="5597450"/>
            <a:ext cx="9144000" cy="1143918"/>
          </a:xfrm>
        </p:spPr>
        <p:txBody>
          <a:bodyPr/>
          <a:lstStyle/>
          <a:p>
            <a:pPr>
              <a:defRPr/>
            </a:pPr>
            <a:r>
              <a:rPr lang="en-US" dirty="0">
                <a:solidFill>
                  <a:srgbClr val="FFFF00"/>
                </a:solidFill>
                <a:effectLst>
                  <a:glow rad="101600">
                    <a:schemeClr val="bg1">
                      <a:alpha val="75000"/>
                    </a:schemeClr>
                  </a:glow>
                </a:effectLst>
                <a:ea typeface="ＭＳ Ｐゴシック" charset="-128"/>
                <a:cs typeface="ＭＳ Ｐゴシック" charset="-128"/>
              </a:rPr>
              <a:t>What percentage of TV shows and movies fit this criteria?</a:t>
            </a:r>
          </a:p>
        </p:txBody>
      </p:sp>
      <p:sp>
        <p:nvSpPr>
          <p:cNvPr id="6" name="Title 1"/>
          <p:cNvSpPr txBox="1">
            <a:spLocks/>
          </p:cNvSpPr>
          <p:nvPr/>
        </p:nvSpPr>
        <p:spPr bwMode="auto">
          <a:xfrm>
            <a:off x="0" y="0"/>
            <a:ext cx="9144000" cy="3429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lvl1pPr algn="ctr" eaLnBrk="0" hangingPunct="0">
              <a:defRPr sz="4000">
                <a:solidFill>
                  <a:srgbClr val="FFFF00"/>
                </a:solidFill>
                <a:effectLst>
                  <a:glow rad="101600">
                    <a:schemeClr val="bg1">
                      <a:alpha val="75000"/>
                    </a:schemeClr>
                  </a:glow>
                </a:effectLst>
                <a:latin typeface="+mj-lt"/>
                <a:ea typeface="ＭＳ Ｐゴシック" charset="-128"/>
                <a:cs typeface="ＭＳ Ｐゴシック" charset="-128"/>
              </a:defRPr>
            </a:lvl1pPr>
            <a:lvl2pPr algn="ctr" eaLnBrk="0" hangingPunct="0">
              <a:defRPr sz="4000">
                <a:solidFill>
                  <a:schemeClr val="tx2"/>
                </a:solidFill>
                <a:latin typeface="Arial Black" pitchFamily="-105" charset="0"/>
                <a:ea typeface="ＭＳ Ｐゴシック" pitchFamily="-105" charset="-128"/>
                <a:cs typeface="ＭＳ Ｐゴシック" pitchFamily="-105" charset="-128"/>
              </a:defRPr>
            </a:lvl2pPr>
            <a:lvl3pPr algn="ctr" eaLnBrk="0" hangingPunct="0">
              <a:defRPr sz="4000">
                <a:solidFill>
                  <a:schemeClr val="tx2"/>
                </a:solidFill>
                <a:latin typeface="Arial Black" pitchFamily="-105" charset="0"/>
                <a:ea typeface="ＭＳ Ｐゴシック" pitchFamily="-105" charset="-128"/>
                <a:cs typeface="ＭＳ Ｐゴシック" pitchFamily="-105" charset="-128"/>
              </a:defRPr>
            </a:lvl3pPr>
            <a:lvl4pPr algn="ctr" eaLnBrk="0" hangingPunct="0">
              <a:defRPr sz="4000">
                <a:solidFill>
                  <a:schemeClr val="tx2"/>
                </a:solidFill>
                <a:latin typeface="Arial Black" pitchFamily="-105" charset="0"/>
                <a:ea typeface="ＭＳ Ｐゴシック" pitchFamily="-105" charset="-128"/>
                <a:cs typeface="ＭＳ Ｐゴシック" pitchFamily="-105" charset="-128"/>
              </a:defRPr>
            </a:lvl4pPr>
            <a:lvl5pPr algn="ctr" eaLnBrk="0" hangingPunct="0">
              <a:defRPr sz="4000">
                <a:solidFill>
                  <a:schemeClr val="tx2"/>
                </a:solidFill>
                <a:latin typeface="Arial Black" pitchFamily="-105" charset="0"/>
                <a:ea typeface="ＭＳ Ｐゴシック" pitchFamily="-105" charset="-128"/>
                <a:cs typeface="ＭＳ Ｐゴシック" pitchFamily="-105" charset="-128"/>
              </a:defRPr>
            </a:lvl5pPr>
            <a:lvl6pPr marL="457146" algn="ctr" fontAlgn="base">
              <a:spcBef>
                <a:spcPct val="0"/>
              </a:spcBef>
              <a:spcAft>
                <a:spcPct val="0"/>
              </a:spcAft>
              <a:defRPr sz="4400">
                <a:solidFill>
                  <a:schemeClr val="tx2"/>
                </a:solidFill>
                <a:latin typeface="Arial Black" pitchFamily="-105" charset="0"/>
              </a:defRPr>
            </a:lvl6pPr>
            <a:lvl7pPr marL="914293" algn="ctr" fontAlgn="base">
              <a:spcBef>
                <a:spcPct val="0"/>
              </a:spcBef>
              <a:spcAft>
                <a:spcPct val="0"/>
              </a:spcAft>
              <a:defRPr sz="4400">
                <a:solidFill>
                  <a:schemeClr val="tx2"/>
                </a:solidFill>
                <a:latin typeface="Arial Black" pitchFamily="-105" charset="0"/>
              </a:defRPr>
            </a:lvl7pPr>
            <a:lvl8pPr marL="1371440" algn="ctr" fontAlgn="base">
              <a:spcBef>
                <a:spcPct val="0"/>
              </a:spcBef>
              <a:spcAft>
                <a:spcPct val="0"/>
              </a:spcAft>
              <a:defRPr sz="4400">
                <a:solidFill>
                  <a:schemeClr val="tx2"/>
                </a:solidFill>
                <a:latin typeface="Arial Black" pitchFamily="-105" charset="0"/>
              </a:defRPr>
            </a:lvl8pPr>
            <a:lvl9pPr marL="1828586" algn="ctr" fontAlgn="base">
              <a:spcBef>
                <a:spcPct val="0"/>
              </a:spcBef>
              <a:spcAft>
                <a:spcPct val="0"/>
              </a:spcAft>
              <a:defRPr sz="4400">
                <a:solidFill>
                  <a:schemeClr val="tx2"/>
                </a:solidFill>
                <a:latin typeface="Arial Black" pitchFamily="-105"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rPr>
              <a:t>"And now, dear brothers and sisters, one final thing. Fix your thoughts on what is </a:t>
            </a:r>
            <a:r>
              <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true</a:t>
            </a: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rPr>
              <a:t>, and </a:t>
            </a:r>
            <a:r>
              <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honorable</a:t>
            </a: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rPr>
              <a:t>, and </a:t>
            </a:r>
            <a:r>
              <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right</a:t>
            </a: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rPr>
              <a:t>, and </a:t>
            </a:r>
            <a:r>
              <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pure</a:t>
            </a: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rPr>
              <a:t>, and </a:t>
            </a:r>
            <a:r>
              <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lovely</a:t>
            </a: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rPr>
              <a:t>, and </a:t>
            </a:r>
            <a:r>
              <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admirable</a:t>
            </a: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rPr>
              <a:t>. Think about things that are </a:t>
            </a:r>
            <a:r>
              <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excellent</a:t>
            </a: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rPr>
              <a:t> and </a:t>
            </a:r>
            <a:r>
              <a:rPr kumimoji="0" lang="en-US" sz="3200" b="1" i="0"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cs typeface="Arial" panose="020B0604020202020204" pitchFamily="34" charset="0"/>
              </a:rPr>
              <a:t>worthy of praise</a:t>
            </a:r>
            <a:r>
              <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b="1" dirty="0">
                <a:solidFill>
                  <a:srgbClr val="FFFFFF"/>
                </a:solidFill>
                <a:effectLst>
                  <a:glow rad="101600">
                    <a:srgbClr val="000000">
                      <a:alpha val="75000"/>
                    </a:srgbClr>
                  </a:glow>
                </a:effectLst>
                <a:latin typeface="Arial" panose="020B0604020202020204" pitchFamily="34" charset="0"/>
                <a:cs typeface="Arial" panose="020B0604020202020204" pitchFamily="34" charset="0"/>
              </a:rPr>
              <a:t>—Philippians 4:8 NLT—</a:t>
            </a:r>
            <a:endParaRPr kumimoji="0" lang="en-US" sz="3200" b="1" i="0"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4050"/>
                                        </p:tgtEl>
                                        <p:attrNameLst>
                                          <p:attrName>style.visibility</p:attrName>
                                        </p:attrNameLst>
                                      </p:cBhvr>
                                      <p:to>
                                        <p:strVal val="visible"/>
                                      </p:to>
                                    </p:set>
                                    <p:anim calcmode="lin" valueType="num">
                                      <p:cBhvr additive="base">
                                        <p:cTn id="12" dur="500" fill="hold"/>
                                        <p:tgtEl>
                                          <p:spTgt spid="514050"/>
                                        </p:tgtEl>
                                        <p:attrNameLst>
                                          <p:attrName>ppt_x</p:attrName>
                                        </p:attrNameLst>
                                      </p:cBhvr>
                                      <p:tavLst>
                                        <p:tav tm="0">
                                          <p:val>
                                            <p:strVal val="#ppt_x"/>
                                          </p:val>
                                        </p:tav>
                                        <p:tav tm="100000">
                                          <p:val>
                                            <p:strVal val="#ppt_x"/>
                                          </p:val>
                                        </p:tav>
                                      </p:tavLst>
                                    </p:anim>
                                    <p:anim calcmode="lin" valueType="num">
                                      <p:cBhvr additive="base">
                                        <p:cTn id="13" dur="500" fill="hold"/>
                                        <p:tgtEl>
                                          <p:spTgt spid="514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9761" name="Group 2"/>
          <p:cNvGrpSpPr>
            <a:grpSpLocks/>
          </p:cNvGrpSpPr>
          <p:nvPr/>
        </p:nvGrpSpPr>
        <p:grpSpPr bwMode="auto">
          <a:xfrm>
            <a:off x="-14288" y="0"/>
            <a:ext cx="9177338" cy="5821363"/>
            <a:chOff x="-15006" y="0"/>
            <a:chExt cx="9178448" cy="5821363"/>
          </a:xfrm>
        </p:grpSpPr>
        <p:pic>
          <p:nvPicPr>
            <p:cNvPr id="629774" name="Picture 2" descr="TV-640wi.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821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9775" name="Rectangle 1"/>
            <p:cNvSpPr>
              <a:spLocks noChangeArrowheads="1"/>
            </p:cNvSpPr>
            <p:nvPr/>
          </p:nvSpPr>
          <p:spPr bwMode="auto">
            <a:xfrm rot="-255215">
              <a:off x="-15006" y="94077"/>
              <a:ext cx="9144000" cy="1179526"/>
            </a:xfrm>
            <a:prstGeom prst="rect">
              <a:avLst/>
            </a:prstGeom>
            <a:solidFill>
              <a:schemeClr val="tx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629776" name="Rectangle 10"/>
            <p:cNvSpPr>
              <a:spLocks noChangeArrowheads="1"/>
            </p:cNvSpPr>
            <p:nvPr/>
          </p:nvSpPr>
          <p:spPr bwMode="auto">
            <a:xfrm>
              <a:off x="19442" y="449274"/>
              <a:ext cx="9144000" cy="1179526"/>
            </a:xfrm>
            <a:prstGeom prst="rect">
              <a:avLst/>
            </a:prstGeom>
            <a:solidFill>
              <a:schemeClr val="tx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629777" name="Rectangle 11"/>
            <p:cNvSpPr>
              <a:spLocks noChangeArrowheads="1"/>
            </p:cNvSpPr>
            <p:nvPr/>
          </p:nvSpPr>
          <p:spPr bwMode="auto">
            <a:xfrm>
              <a:off x="1907704" y="3140968"/>
              <a:ext cx="1872208" cy="1179526"/>
            </a:xfrm>
            <a:prstGeom prst="rect">
              <a:avLst/>
            </a:prstGeom>
            <a:solidFill>
              <a:schemeClr val="tx1"/>
            </a:soli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grpSp>
      <p:sp>
        <p:nvSpPr>
          <p:cNvPr id="629762" name="Title 1"/>
          <p:cNvSpPr>
            <a:spLocks noGrp="1"/>
          </p:cNvSpPr>
          <p:nvPr>
            <p:ph type="title"/>
          </p:nvPr>
        </p:nvSpPr>
        <p:spPr>
          <a:xfrm>
            <a:off x="-28575" y="-892175"/>
            <a:ext cx="9144000" cy="1143000"/>
          </a:xfrm>
        </p:spPr>
        <p:txBody>
          <a:bodyPr/>
          <a:lstStyle/>
          <a:p>
            <a:r>
              <a:rPr lang="en-US">
                <a:effectLst/>
                <a:latin typeface="Arial Black" charset="0"/>
                <a:ea typeface="ＭＳ Ｐゴシック" charset="0"/>
                <a:cs typeface="ＭＳ Ｐゴシック" charset="0"/>
              </a:rPr>
              <a:t>TV</a:t>
            </a:r>
          </a:p>
        </p:txBody>
      </p:sp>
      <p:sp>
        <p:nvSpPr>
          <p:cNvPr id="629763" name="Oval Callout 9"/>
          <p:cNvSpPr>
            <a:spLocks noChangeArrowheads="1"/>
          </p:cNvSpPr>
          <p:nvPr/>
        </p:nvSpPr>
        <p:spPr bwMode="auto">
          <a:xfrm>
            <a:off x="1042988" y="333375"/>
            <a:ext cx="1873250" cy="1150938"/>
          </a:xfrm>
          <a:prstGeom prst="wedgeEllipseCallout">
            <a:avLst>
              <a:gd name="adj1" fmla="val -30644"/>
              <a:gd name="adj2" fmla="val 70296"/>
            </a:avLst>
          </a:prstGeom>
          <a:solidFill>
            <a:srgbClr val="FFFFFF"/>
          </a:solidFill>
          <a:ln w="38100">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629764" name="Oval Callout 14"/>
          <p:cNvSpPr>
            <a:spLocks noChangeArrowheads="1"/>
          </p:cNvSpPr>
          <p:nvPr/>
        </p:nvSpPr>
        <p:spPr bwMode="auto">
          <a:xfrm>
            <a:off x="2916238" y="0"/>
            <a:ext cx="3455987" cy="1557338"/>
          </a:xfrm>
          <a:prstGeom prst="wedgeEllipseCallout">
            <a:avLst>
              <a:gd name="adj1" fmla="val -17421"/>
              <a:gd name="adj2" fmla="val 65611"/>
            </a:avLst>
          </a:prstGeom>
          <a:solidFill>
            <a:srgbClr val="FFFFFF"/>
          </a:solidFill>
          <a:ln w="38100">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629765" name="Oval Callout 15"/>
          <p:cNvSpPr>
            <a:spLocks noChangeArrowheads="1"/>
          </p:cNvSpPr>
          <p:nvPr/>
        </p:nvSpPr>
        <p:spPr bwMode="auto">
          <a:xfrm>
            <a:off x="6227763" y="0"/>
            <a:ext cx="2376487" cy="1412875"/>
          </a:xfrm>
          <a:prstGeom prst="wedgeEllipseCallout">
            <a:avLst>
              <a:gd name="adj1" fmla="val -30644"/>
              <a:gd name="adj2" fmla="val 70296"/>
            </a:avLst>
          </a:prstGeom>
          <a:solidFill>
            <a:srgbClr val="FFFFFF"/>
          </a:solidFill>
          <a:ln w="38100">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629766" name="Oval Callout 16"/>
          <p:cNvSpPr>
            <a:spLocks noChangeArrowheads="1"/>
          </p:cNvSpPr>
          <p:nvPr/>
        </p:nvSpPr>
        <p:spPr bwMode="auto">
          <a:xfrm>
            <a:off x="8101013" y="1125538"/>
            <a:ext cx="1042987" cy="719137"/>
          </a:xfrm>
          <a:prstGeom prst="wedgeEllipseCallout">
            <a:avLst>
              <a:gd name="adj1" fmla="val -30644"/>
              <a:gd name="adj2" fmla="val 70296"/>
            </a:avLst>
          </a:prstGeom>
          <a:solidFill>
            <a:srgbClr val="FFFFFF"/>
          </a:solidFill>
          <a:ln w="38100">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629767" name="Oval Callout 17"/>
          <p:cNvSpPr>
            <a:spLocks noChangeArrowheads="1"/>
          </p:cNvSpPr>
          <p:nvPr/>
        </p:nvSpPr>
        <p:spPr bwMode="auto">
          <a:xfrm>
            <a:off x="1763713" y="3141663"/>
            <a:ext cx="1728787" cy="935037"/>
          </a:xfrm>
          <a:prstGeom prst="wedgeEllipseCallout">
            <a:avLst>
              <a:gd name="adj1" fmla="val -30644"/>
              <a:gd name="adj2" fmla="val 70296"/>
            </a:avLst>
          </a:prstGeom>
          <a:solidFill>
            <a:srgbClr val="FFFFFF"/>
          </a:solidFill>
          <a:ln w="38100">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629768" name="TextBox 11"/>
          <p:cNvSpPr txBox="1">
            <a:spLocks noChangeArrowheads="1"/>
          </p:cNvSpPr>
          <p:nvPr/>
        </p:nvSpPr>
        <p:spPr bwMode="auto">
          <a:xfrm>
            <a:off x="1838325" y="3379788"/>
            <a:ext cx="1654175"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000" b="1" i="0" u="none" strike="noStrike" kern="1200" cap="none" spc="0" normalizeH="0" baseline="0" noProof="0">
                <a:ln>
                  <a:noFill/>
                </a:ln>
                <a:solidFill>
                  <a:srgbClr val="000000"/>
                </a:solidFill>
                <a:effectLst/>
                <a:uLnTx/>
                <a:uFillTx/>
                <a:latin typeface="Arial" charset="0"/>
                <a:ea typeface="ＭＳ Ｐゴシック" charset="0"/>
                <a:cs typeface="Arial" charset="0"/>
              </a:rPr>
              <a:t>HEY!</a:t>
            </a:r>
            <a:endParaRPr kumimoji="0" lang="zh-CN" altLang="en-US" sz="3000" b="1" i="0" u="none" strike="noStrike" kern="1200" cap="none" spc="0" normalizeH="0" baseline="0" noProof="0">
              <a:ln>
                <a:noFill/>
              </a:ln>
              <a:solidFill>
                <a:srgbClr val="000000"/>
              </a:solidFill>
              <a:effectLst/>
              <a:uLnTx/>
              <a:uFillTx/>
              <a:latin typeface="Arial" charset="0"/>
              <a:ea typeface="宋体" charset="0"/>
              <a:cs typeface="宋体" charset="0"/>
            </a:endParaRPr>
          </a:p>
        </p:txBody>
      </p:sp>
      <p:sp>
        <p:nvSpPr>
          <p:cNvPr id="629769" name="TextBox 2"/>
          <p:cNvSpPr txBox="1">
            <a:spLocks noChangeArrowheads="1"/>
          </p:cNvSpPr>
          <p:nvPr/>
        </p:nvSpPr>
        <p:spPr bwMode="auto">
          <a:xfrm>
            <a:off x="1116013" y="576263"/>
            <a:ext cx="17272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000000"/>
                </a:solidFill>
                <a:effectLst/>
                <a:uLnTx/>
                <a:uFillTx/>
                <a:latin typeface="Arial" charset="0"/>
                <a:ea typeface="ＭＳ Ｐゴシック" charset="0"/>
                <a:cs typeface="Arial" charset="0"/>
              </a:rPr>
              <a:t>JUST SO YOU KNOW…</a:t>
            </a:r>
            <a:endParaRPr kumimoji="0" lang="zh-CN" altLang="en-US" sz="1800" b="1" i="0" u="none" strike="noStrike" kern="1200" cap="none" spc="0" normalizeH="0" baseline="0" noProof="0">
              <a:ln>
                <a:noFill/>
              </a:ln>
              <a:solidFill>
                <a:srgbClr val="000000"/>
              </a:solidFill>
              <a:effectLst/>
              <a:uLnTx/>
              <a:uFillTx/>
              <a:latin typeface="Arial" charset="0"/>
              <a:ea typeface="宋体" charset="0"/>
              <a:cs typeface="宋体" charset="0"/>
            </a:endParaRPr>
          </a:p>
        </p:txBody>
      </p:sp>
      <p:sp>
        <p:nvSpPr>
          <p:cNvPr id="629770" name="TextBox 6"/>
          <p:cNvSpPr txBox="1">
            <a:spLocks noChangeArrowheads="1"/>
          </p:cNvSpPr>
          <p:nvPr/>
        </p:nvSpPr>
        <p:spPr bwMode="auto">
          <a:xfrm>
            <a:off x="3132138" y="368300"/>
            <a:ext cx="30956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000000"/>
                </a:solidFill>
                <a:effectLst/>
                <a:uLnTx/>
                <a:uFillTx/>
                <a:latin typeface="Arial" charset="0"/>
                <a:ea typeface="ＭＳ Ｐゴシック" charset="0"/>
                <a:cs typeface="Arial" charset="0"/>
              </a:rPr>
              <a:t>I NEVER WANT TO LIVE IN A VEGETATIVE STATE, DEPENDENT ON SOME MACHINE.</a:t>
            </a:r>
            <a:endParaRPr kumimoji="0" lang="zh-CN" altLang="en-US" sz="1800" b="1" i="0" u="none" strike="noStrike" kern="1200" cap="none" spc="0" normalizeH="0" baseline="0" noProof="0">
              <a:ln>
                <a:noFill/>
              </a:ln>
              <a:solidFill>
                <a:srgbClr val="000000"/>
              </a:solidFill>
              <a:effectLst/>
              <a:uLnTx/>
              <a:uFillTx/>
              <a:latin typeface="Arial" charset="0"/>
              <a:ea typeface="宋体" charset="0"/>
              <a:cs typeface="宋体" charset="0"/>
            </a:endParaRPr>
          </a:p>
        </p:txBody>
      </p:sp>
      <p:sp>
        <p:nvSpPr>
          <p:cNvPr id="629771" name="TextBox 7"/>
          <p:cNvSpPr txBox="1">
            <a:spLocks noChangeArrowheads="1"/>
          </p:cNvSpPr>
          <p:nvPr/>
        </p:nvSpPr>
        <p:spPr bwMode="auto">
          <a:xfrm>
            <a:off x="6372225" y="201613"/>
            <a:ext cx="2159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000000"/>
                </a:solidFill>
                <a:effectLst/>
                <a:uLnTx/>
                <a:uFillTx/>
                <a:latin typeface="Arial" charset="0"/>
                <a:ea typeface="ＭＳ Ｐゴシック" charset="0"/>
                <a:cs typeface="Arial" charset="0"/>
              </a:rPr>
              <a:t>IF THAT EVER HAPPENS, JUST UNPLUG ME, OK?</a:t>
            </a:r>
            <a:endParaRPr kumimoji="0" lang="zh-CN" altLang="en-US" sz="1800" b="1" i="0" u="none" strike="noStrike" kern="1200" cap="none" spc="0" normalizeH="0" baseline="0" noProof="0">
              <a:ln>
                <a:noFill/>
              </a:ln>
              <a:solidFill>
                <a:srgbClr val="000000"/>
              </a:solidFill>
              <a:effectLst/>
              <a:uLnTx/>
              <a:uFillTx/>
              <a:latin typeface="Arial" charset="0"/>
              <a:ea typeface="宋体" charset="0"/>
              <a:cs typeface="宋体" charset="0"/>
            </a:endParaRPr>
          </a:p>
        </p:txBody>
      </p:sp>
      <p:sp>
        <p:nvSpPr>
          <p:cNvPr id="629772" name="TextBox 8"/>
          <p:cNvSpPr txBox="1">
            <a:spLocks noChangeArrowheads="1"/>
          </p:cNvSpPr>
          <p:nvPr/>
        </p:nvSpPr>
        <p:spPr bwMode="auto">
          <a:xfrm>
            <a:off x="8316913" y="1303338"/>
            <a:ext cx="10001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000000"/>
                </a:solidFill>
                <a:effectLst/>
                <a:uLnTx/>
                <a:uFillTx/>
                <a:latin typeface="Arial" charset="0"/>
                <a:ea typeface="ＭＳ Ｐゴシック" charset="0"/>
                <a:cs typeface="Arial" charset="0"/>
              </a:rPr>
              <a:t>OK.</a:t>
            </a:r>
            <a:endParaRPr kumimoji="0" lang="zh-CN" altLang="en-US" sz="1800" b="1" i="0" u="none" strike="noStrike" kern="1200" cap="none" spc="0" normalizeH="0" baseline="0" noProof="0">
              <a:ln>
                <a:noFill/>
              </a:ln>
              <a:solidFill>
                <a:srgbClr val="000000"/>
              </a:solidFill>
              <a:effectLst/>
              <a:uLnTx/>
              <a:uFillTx/>
              <a:latin typeface="Arial" charset="0"/>
              <a:ea typeface="宋体" charset="0"/>
              <a:cs typeface="宋体" charset="0"/>
            </a:endParaRPr>
          </a:p>
        </p:txBody>
      </p:sp>
      <p:sp>
        <p:nvSpPr>
          <p:cNvPr id="4" name="Rectangle 3"/>
          <p:cNvSpPr>
            <a:spLocks noChangeArrowheads="1"/>
          </p:cNvSpPr>
          <p:nvPr/>
        </p:nvSpPr>
        <p:spPr bwMode="auto">
          <a:xfrm>
            <a:off x="-11113" y="2852738"/>
            <a:ext cx="9372601" cy="3352800"/>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30786" name="Picture 4" descr="MomKidsPurity.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99592" y="1196752"/>
            <a:ext cx="8305800" cy="610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0787" name="Title 1"/>
          <p:cNvSpPr>
            <a:spLocks noGrp="1"/>
          </p:cNvSpPr>
          <p:nvPr>
            <p:ph type="title"/>
          </p:nvPr>
        </p:nvSpPr>
        <p:spPr>
          <a:xfrm>
            <a:off x="0" y="5715000"/>
            <a:ext cx="9296400" cy="1143000"/>
          </a:xfrm>
          <a:solidFill>
            <a:srgbClr val="000000"/>
          </a:solidFill>
        </p:spPr>
        <p:txBody>
          <a:bodyPr/>
          <a:lstStyle/>
          <a:p>
            <a:r>
              <a:rPr lang="en-US" sz="3600">
                <a:effectLst/>
                <a:latin typeface="Arial Black" charset="0"/>
                <a:ea typeface="ＭＳ Ｐゴシック" charset="0"/>
                <a:cs typeface="ＭＳ Ｐゴシック" charset="0"/>
              </a:rPr>
              <a:t>Wholesome Thoughts</a:t>
            </a:r>
            <a:br>
              <a:rPr lang="en-US" sz="3600">
                <a:effectLst/>
                <a:latin typeface="Arial Black" charset="0"/>
                <a:ea typeface="ＭＳ Ｐゴシック" charset="0"/>
                <a:cs typeface="ＭＳ Ｐゴシック" charset="0"/>
              </a:rPr>
            </a:br>
            <a:r>
              <a:rPr lang="en-US" sz="3600">
                <a:effectLst/>
                <a:latin typeface="Arial Black" charset="0"/>
                <a:ea typeface="ＭＳ Ｐゴシック" charset="0"/>
                <a:cs typeface="ＭＳ Ｐゴシック" charset="0"/>
              </a:rPr>
              <a:t>(Psalm 101:2b-3a </a:t>
            </a:r>
            <a:r>
              <a:rPr lang="en-US" sz="2800">
                <a:effectLst/>
                <a:latin typeface="Arial Black" charset="0"/>
                <a:ea typeface="ＭＳ Ｐゴシック" charset="0"/>
                <a:cs typeface="ＭＳ Ｐゴシック" charset="0"/>
              </a:rPr>
              <a:t>NLT</a:t>
            </a:r>
            <a:r>
              <a:rPr lang="en-US" sz="3600">
                <a:effectLst/>
                <a:latin typeface="Arial Black" charset="0"/>
                <a:ea typeface="ＭＳ Ｐゴシック" charset="0"/>
                <a:cs typeface="ＭＳ Ｐゴシック" charset="0"/>
              </a:rPr>
              <a:t>)</a:t>
            </a:r>
          </a:p>
        </p:txBody>
      </p:sp>
      <p:sp>
        <p:nvSpPr>
          <p:cNvPr id="6" name="Title 1"/>
          <p:cNvSpPr txBox="1">
            <a:spLocks/>
          </p:cNvSpPr>
          <p:nvPr/>
        </p:nvSpPr>
        <p:spPr bwMode="auto">
          <a:xfrm>
            <a:off x="0" y="-76200"/>
            <a:ext cx="9144000" cy="1921024"/>
          </a:xfrm>
          <a:prstGeom prst="rect">
            <a:avLst/>
          </a:prstGeom>
          <a:noFill/>
          <a:ln w="9525">
            <a:noFill/>
            <a:miter lim="800000"/>
            <a:headEnd/>
            <a:tailEnd/>
          </a:ln>
        </p:spPr>
        <p:txBody>
          <a:bodyPr lIns="91429" tIns="45714" rIns="91429" bIns="45714"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30000" noProof="0" dirty="0">
                <a:ln>
                  <a:noFill/>
                </a:ln>
                <a:solidFill>
                  <a:srgbClr val="000000"/>
                </a:solidFill>
                <a:effectLst>
                  <a:glow rad="190500">
                    <a:srgbClr val="FFFFFF">
                      <a:alpha val="75000"/>
                    </a:srgbClr>
                  </a:glow>
                </a:effectLst>
                <a:uLnTx/>
                <a:uFillTx/>
                <a:latin typeface="Arial Black"/>
                <a:ea typeface="ＭＳ Ｐゴシック" charset="-128"/>
                <a:cs typeface="ＭＳ Ｐゴシック" charset="-128"/>
              </a:rPr>
              <a:t>2</a:t>
            </a:r>
            <a:r>
              <a:rPr kumimoji="0" lang="en-US" sz="2800" b="0" i="0" u="none" strike="noStrike" kern="0" cap="none" spc="0" normalizeH="0" baseline="0" noProof="0" dirty="0">
                <a:ln>
                  <a:noFill/>
                </a:ln>
                <a:solidFill>
                  <a:srgbClr val="000000"/>
                </a:solidFill>
                <a:effectLst>
                  <a:glow rad="190500">
                    <a:srgbClr val="FFFFFF">
                      <a:alpha val="75000"/>
                    </a:srgbClr>
                  </a:glow>
                </a:effectLst>
                <a:uLnTx/>
                <a:uFillTx/>
                <a:latin typeface="Arial Black"/>
                <a:ea typeface="ＭＳ Ｐゴシック" charset="-128"/>
                <a:cs typeface="ＭＳ Ｐゴシック" charset="-128"/>
              </a:rPr>
              <a:t>...I will lead a life of integrity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glow rad="190500">
                    <a:srgbClr val="FFFFFF">
                      <a:alpha val="75000"/>
                    </a:srgbClr>
                  </a:glow>
                </a:effectLst>
                <a:uLnTx/>
                <a:uFillTx/>
                <a:latin typeface="Arial Black"/>
                <a:ea typeface="ＭＳ Ｐゴシック" charset="-128"/>
                <a:cs typeface="ＭＳ Ｐゴシック" charset="-128"/>
              </a:rPr>
              <a:t>in my own home.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30000" noProof="0" dirty="0">
                <a:ln>
                  <a:noFill/>
                </a:ln>
                <a:solidFill>
                  <a:srgbClr val="000000"/>
                </a:solidFill>
                <a:effectLst>
                  <a:glow rad="190500">
                    <a:srgbClr val="FFFFFF">
                      <a:alpha val="75000"/>
                    </a:srgbClr>
                  </a:glow>
                </a:effectLst>
                <a:uLnTx/>
                <a:uFillTx/>
                <a:latin typeface="Arial Black"/>
                <a:ea typeface="ＭＳ Ｐゴシック" charset="-128"/>
                <a:cs typeface="ＭＳ Ｐゴシック" charset="-128"/>
              </a:rPr>
              <a:t>3</a:t>
            </a:r>
            <a:r>
              <a:rPr kumimoji="0" lang="en-US" sz="2800" b="0" i="0" u="none" strike="noStrike" kern="0" cap="none" spc="0" normalizeH="0" baseline="0" noProof="0" dirty="0">
                <a:ln>
                  <a:noFill/>
                </a:ln>
                <a:solidFill>
                  <a:srgbClr val="000000"/>
                </a:solidFill>
                <a:effectLst>
                  <a:glow rad="190500">
                    <a:srgbClr val="FFFFFF">
                      <a:alpha val="75000"/>
                    </a:srgbClr>
                  </a:glow>
                </a:effectLst>
                <a:uLnTx/>
                <a:uFillTx/>
                <a:latin typeface="Arial Black"/>
                <a:ea typeface="ＭＳ Ｐゴシック" charset="-128"/>
                <a:cs typeface="ＭＳ Ｐゴシック" charset="-128"/>
              </a:rPr>
              <a:t>I will refuse to look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00"/>
                </a:solidFill>
                <a:effectLst>
                  <a:glow rad="190500">
                    <a:srgbClr val="FFFFFF">
                      <a:alpha val="75000"/>
                    </a:srgbClr>
                  </a:glow>
                </a:effectLst>
                <a:uLnTx/>
                <a:uFillTx/>
                <a:latin typeface="Arial Black"/>
                <a:ea typeface="ＭＳ Ｐゴシック" charset="-128"/>
                <a:cs typeface="ＭＳ Ｐゴシック" charset="-128"/>
              </a:rPr>
              <a:t>anything vile and vulgar...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B0B0C"/>
        </a:solidFill>
        <a:effectLst/>
      </p:bgPr>
    </p:bg>
    <p:spTree>
      <p:nvGrpSpPr>
        <p:cNvPr id="1" name=""/>
        <p:cNvGrpSpPr/>
        <p:nvPr/>
      </p:nvGrpSpPr>
      <p:grpSpPr>
        <a:xfrm>
          <a:off x="0" y="0"/>
          <a:ext cx="0" cy="0"/>
          <a:chOff x="0" y="0"/>
          <a:chExt cx="0" cy="0"/>
        </a:xfrm>
      </p:grpSpPr>
      <p:pic>
        <p:nvPicPr>
          <p:cNvPr id="16" name="Picture 2" descr="Premium Photo | Praying hands in the dark wall with faith in religion and  belief in god.">
            <a:extLst>
              <a:ext uri="{FF2B5EF4-FFF2-40B4-BE49-F238E27FC236}">
                <a16:creationId xmlns:a16="http://schemas.microsoft.com/office/drawing/2014/main" id="{FF0981AF-E4F5-D6F6-B816-6724D1F9E3F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8653" y="81730"/>
            <a:ext cx="9162653" cy="71341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88394" y="5909638"/>
            <a:ext cx="5286879" cy="866632"/>
          </a:xfrm>
          <a:noFill/>
        </p:spPr>
        <p:txBody>
          <a:bodyPr/>
          <a:lstStyle/>
          <a:p>
            <a:r>
              <a:rPr lang="en-US" sz="4000" b="1" i="1" dirty="0">
                <a:solidFill>
                  <a:schemeClr val="bg1"/>
                </a:solidFill>
                <a:effectLst>
                  <a:glow rad="101600">
                    <a:schemeClr val="tx1">
                      <a:alpha val="99000"/>
                    </a:schemeClr>
                  </a:glow>
                </a:effectLst>
                <a:latin typeface="Arial"/>
                <a:cs typeface="Arial"/>
              </a:rPr>
              <a:t>Philippians 1:9-11</a:t>
            </a:r>
          </a:p>
        </p:txBody>
      </p:sp>
      <p:sp>
        <p:nvSpPr>
          <p:cNvPr id="7" name="Rectangle 2"/>
          <p:cNvSpPr txBox="1">
            <a:spLocks noChangeArrowheads="1"/>
          </p:cNvSpPr>
          <p:nvPr/>
        </p:nvSpPr>
        <p:spPr bwMode="auto">
          <a:xfrm>
            <a:off x="-18653" y="6125479"/>
            <a:ext cx="2516193" cy="8666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Love</a:t>
            </a:r>
          </a:p>
        </p:txBody>
      </p:sp>
      <p:sp>
        <p:nvSpPr>
          <p:cNvPr id="6" name="Up Arrow 5">
            <a:extLst>
              <a:ext uri="{FF2B5EF4-FFF2-40B4-BE49-F238E27FC236}">
                <a16:creationId xmlns:a16="http://schemas.microsoft.com/office/drawing/2014/main" id="{FC602A33-A8DC-1814-4440-DC560457B646}"/>
              </a:ext>
            </a:extLst>
          </p:cNvPr>
          <p:cNvSpPr/>
          <p:nvPr/>
        </p:nvSpPr>
        <p:spPr bwMode="auto">
          <a:xfrm rot="2812675">
            <a:off x="1018539" y="5287606"/>
            <a:ext cx="846161" cy="1146412"/>
          </a:xfrm>
          <a:prstGeom prst="up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8" name="Rectangle 2">
            <a:extLst>
              <a:ext uri="{FF2B5EF4-FFF2-40B4-BE49-F238E27FC236}">
                <a16:creationId xmlns:a16="http://schemas.microsoft.com/office/drawing/2014/main" id="{06BB7AE2-4B83-A16B-5B13-F8677897DCBA}"/>
              </a:ext>
            </a:extLst>
          </p:cNvPr>
          <p:cNvSpPr txBox="1">
            <a:spLocks noChangeArrowheads="1"/>
          </p:cNvSpPr>
          <p:nvPr/>
        </p:nvSpPr>
        <p:spPr bwMode="auto">
          <a:xfrm>
            <a:off x="477672" y="4673175"/>
            <a:ext cx="4435523" cy="8666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Discernment</a:t>
            </a:r>
          </a:p>
        </p:txBody>
      </p:sp>
      <p:sp>
        <p:nvSpPr>
          <p:cNvPr id="9" name="Up Arrow 8">
            <a:extLst>
              <a:ext uri="{FF2B5EF4-FFF2-40B4-BE49-F238E27FC236}">
                <a16:creationId xmlns:a16="http://schemas.microsoft.com/office/drawing/2014/main" id="{A94CEDBE-D771-089F-4CBC-EC28F36DAAA9}"/>
              </a:ext>
            </a:extLst>
          </p:cNvPr>
          <p:cNvSpPr/>
          <p:nvPr/>
        </p:nvSpPr>
        <p:spPr bwMode="auto">
          <a:xfrm rot="2812675">
            <a:off x="2983816" y="3767955"/>
            <a:ext cx="846161" cy="1146412"/>
          </a:xfrm>
          <a:prstGeom prst="up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0" name="Rectangle 2">
            <a:extLst>
              <a:ext uri="{FF2B5EF4-FFF2-40B4-BE49-F238E27FC236}">
                <a16:creationId xmlns:a16="http://schemas.microsoft.com/office/drawing/2014/main" id="{87FF43E4-AF12-5B3C-8E5D-D2883E69FAC9}"/>
              </a:ext>
            </a:extLst>
          </p:cNvPr>
          <p:cNvSpPr txBox="1">
            <a:spLocks noChangeArrowheads="1"/>
          </p:cNvSpPr>
          <p:nvPr/>
        </p:nvSpPr>
        <p:spPr bwMode="auto">
          <a:xfrm>
            <a:off x="2224289" y="3088580"/>
            <a:ext cx="4435523" cy="101261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Priorities</a:t>
            </a:r>
          </a:p>
        </p:txBody>
      </p:sp>
      <p:sp>
        <p:nvSpPr>
          <p:cNvPr id="11" name="Up Arrow 10">
            <a:extLst>
              <a:ext uri="{FF2B5EF4-FFF2-40B4-BE49-F238E27FC236}">
                <a16:creationId xmlns:a16="http://schemas.microsoft.com/office/drawing/2014/main" id="{49AC5EB6-68EB-B4C0-9C56-A920BB00896D}"/>
              </a:ext>
            </a:extLst>
          </p:cNvPr>
          <p:cNvSpPr/>
          <p:nvPr/>
        </p:nvSpPr>
        <p:spPr bwMode="auto">
          <a:xfrm rot="2812675">
            <a:off x="4798969" y="2255445"/>
            <a:ext cx="846161" cy="1146412"/>
          </a:xfrm>
          <a:prstGeom prst="up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2" name="Rectangle 2">
            <a:extLst>
              <a:ext uri="{FF2B5EF4-FFF2-40B4-BE49-F238E27FC236}">
                <a16:creationId xmlns:a16="http://schemas.microsoft.com/office/drawing/2014/main" id="{5C5850DC-DCE9-7203-622C-B2DAD6A2561A}"/>
              </a:ext>
            </a:extLst>
          </p:cNvPr>
          <p:cNvSpPr txBox="1">
            <a:spLocks noChangeArrowheads="1"/>
          </p:cNvSpPr>
          <p:nvPr/>
        </p:nvSpPr>
        <p:spPr bwMode="auto">
          <a:xfrm>
            <a:off x="3761148" y="1565093"/>
            <a:ext cx="4329303" cy="101261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Purity</a:t>
            </a:r>
          </a:p>
        </p:txBody>
      </p:sp>
      <p:sp>
        <p:nvSpPr>
          <p:cNvPr id="13" name="Up Arrow 12">
            <a:extLst>
              <a:ext uri="{FF2B5EF4-FFF2-40B4-BE49-F238E27FC236}">
                <a16:creationId xmlns:a16="http://schemas.microsoft.com/office/drawing/2014/main" id="{F3A640DA-1273-B184-EE8B-9C067E917AE0}"/>
              </a:ext>
            </a:extLst>
          </p:cNvPr>
          <p:cNvSpPr/>
          <p:nvPr/>
        </p:nvSpPr>
        <p:spPr bwMode="auto">
          <a:xfrm rot="2812675">
            <a:off x="6286575" y="754217"/>
            <a:ext cx="846161" cy="1146412"/>
          </a:xfrm>
          <a:prstGeom prst="up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4" name="Rectangle 2">
            <a:extLst>
              <a:ext uri="{FF2B5EF4-FFF2-40B4-BE49-F238E27FC236}">
                <a16:creationId xmlns:a16="http://schemas.microsoft.com/office/drawing/2014/main" id="{6C064E25-1474-0C6D-81AD-E672DA82CECC}"/>
              </a:ext>
            </a:extLst>
          </p:cNvPr>
          <p:cNvSpPr txBox="1">
            <a:spLocks noChangeArrowheads="1"/>
          </p:cNvSpPr>
          <p:nvPr/>
        </p:nvSpPr>
        <p:spPr bwMode="auto">
          <a:xfrm>
            <a:off x="5163009" y="-27918"/>
            <a:ext cx="4051638" cy="101261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Glorify God</a:t>
            </a:r>
          </a:p>
        </p:txBody>
      </p:sp>
      <p:sp>
        <p:nvSpPr>
          <p:cNvPr id="15" name="Title 1">
            <a:extLst>
              <a:ext uri="{FF2B5EF4-FFF2-40B4-BE49-F238E27FC236}">
                <a16:creationId xmlns:a16="http://schemas.microsoft.com/office/drawing/2014/main" id="{F74D732D-52F3-DDF5-8F13-DA26B3368F91}"/>
              </a:ext>
            </a:extLst>
          </p:cNvPr>
          <p:cNvSpPr txBox="1">
            <a:spLocks/>
          </p:cNvSpPr>
          <p:nvPr/>
        </p:nvSpPr>
        <p:spPr bwMode="auto">
          <a:xfrm>
            <a:off x="51993" y="341913"/>
            <a:ext cx="5286879" cy="866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en-US" sz="4000" b="1" i="1" kern="0" dirty="0">
                <a:effectLst>
                  <a:glow rad="101600">
                    <a:schemeClr val="tx1">
                      <a:alpha val="99000"/>
                    </a:schemeClr>
                  </a:glow>
                </a:effectLst>
              </a:rPr>
              <a:t>What to pray for…</a:t>
            </a:r>
          </a:p>
        </p:txBody>
      </p:sp>
    </p:spTree>
    <p:extLst>
      <p:ext uri="{BB962C8B-B14F-4D97-AF65-F5344CB8AC3E}">
        <p14:creationId xmlns:p14="http://schemas.microsoft.com/office/powerpoint/2010/main" val="19818414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8" grpId="0"/>
      <p:bldP spid="9" grpId="0" animBg="1"/>
      <p:bldP spid="10" grpId="0"/>
      <p:bldP spid="11" grpId="0" animBg="1"/>
      <p:bldP spid="12" grpId="0"/>
      <p:bldP spid="13" grpId="0" animBg="1"/>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3D Prayer | The Domain for Truth">
            <a:extLst>
              <a:ext uri="{FF2B5EF4-FFF2-40B4-BE49-F238E27FC236}">
                <a16:creationId xmlns:a16="http://schemas.microsoft.com/office/drawing/2014/main" id="{D3AC5BAE-1D18-6737-63A3-34D3146BE59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1"/>
            <a:ext cx="9143999" cy="6858001"/>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1" y="-1"/>
            <a:ext cx="9143999" cy="1533833"/>
          </a:xfrm>
          <a:solidFill>
            <a:schemeClr val="tx1"/>
          </a:solidFill>
          <a:effectLst/>
        </p:spPr>
        <p:txBody>
          <a:bodyPr/>
          <a:lstStyle/>
          <a:p>
            <a:pPr>
              <a:defRPr/>
            </a:pPr>
            <a:r>
              <a:rPr lang="en-US" sz="4400" b="1" dirty="0">
                <a:effectLst>
                  <a:glow rad="127000">
                    <a:schemeClr val="tx1"/>
                  </a:glow>
                </a:effectLst>
                <a:latin typeface="Arial" charset="0"/>
                <a:ea typeface="ＭＳ Ｐゴシック" charset="0"/>
                <a:cs typeface="ＭＳ Ｐゴシック" charset="0"/>
              </a:rPr>
              <a:t>5. Pray to </a:t>
            </a:r>
            <a:r>
              <a:rPr lang="en-US" sz="4400" b="1" dirty="0">
                <a:solidFill>
                  <a:srgbClr val="FFFF00"/>
                </a:solidFill>
                <a:effectLst>
                  <a:glow rad="127000">
                    <a:schemeClr val="tx1"/>
                  </a:glow>
                </a:effectLst>
                <a:latin typeface="Arial" charset="0"/>
                <a:ea typeface="ＭＳ Ｐゴシック" charset="0"/>
                <a:cs typeface="ＭＳ Ｐゴシック" charset="0"/>
              </a:rPr>
              <a:t>glorify God</a:t>
            </a:r>
            <a:r>
              <a:rPr lang="en-US" sz="4400" b="1" dirty="0">
                <a:effectLst>
                  <a:glow rad="127000">
                    <a:schemeClr val="tx1"/>
                  </a:glow>
                </a:effectLst>
                <a:latin typeface="Arial" charset="0"/>
                <a:ea typeface="ＭＳ Ｐゴシック" charset="0"/>
                <a:cs typeface="ＭＳ Ｐゴシック" charset="0"/>
              </a:rPr>
              <a:t> </a:t>
            </a:r>
            <a:br>
              <a:rPr lang="en-US" sz="4400" b="1" dirty="0">
                <a:effectLst>
                  <a:glow rad="127000">
                    <a:schemeClr val="tx1"/>
                  </a:glow>
                </a:effectLst>
                <a:latin typeface="Arial" charset="0"/>
                <a:ea typeface="ＭＳ Ｐゴシック" charset="0"/>
                <a:cs typeface="ＭＳ Ｐゴシック" charset="0"/>
              </a:rPr>
            </a:br>
            <a:r>
              <a:rPr lang="en-US" sz="4400" b="1" dirty="0">
                <a:effectLst>
                  <a:glow rad="127000">
                    <a:schemeClr val="tx1"/>
                  </a:glow>
                </a:effectLst>
                <a:latin typeface="Arial" charset="0"/>
                <a:ea typeface="ＭＳ Ｐゴシック" charset="0"/>
                <a:cs typeface="ＭＳ Ｐゴシック" charset="0"/>
              </a:rPr>
              <a:t>(Phil 1:11b). </a:t>
            </a:r>
            <a:endParaRPr lang="en-US" b="1" dirty="0">
              <a:solidFill>
                <a:schemeClr val="tx2"/>
              </a:solidFill>
              <a:effectLst>
                <a:glow rad="127000">
                  <a:schemeClr val="bg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29298100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ow Is Jesus the “Glory of God”? - Names of Jesus">
            <a:extLst>
              <a:ext uri="{FF2B5EF4-FFF2-40B4-BE49-F238E27FC236}">
                <a16:creationId xmlns:a16="http://schemas.microsoft.com/office/drawing/2014/main" id="{83DB204B-ECD2-442F-0323-1142D0056C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386382"/>
            <a:ext cx="9144000" cy="4778375"/>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804"/>
            <a:ext cx="9144000" cy="2082430"/>
          </a:xfrm>
          <a:effectLst>
            <a:outerShdw blurRad="63500" dist="35921" dir="2700000" algn="ctr" rotWithShape="0">
              <a:schemeClr val="tx2">
                <a:alpha val="74998"/>
              </a:schemeClr>
            </a:outerShdw>
          </a:effectLst>
        </p:spPr>
        <p:txBody>
          <a:bodyPr anchor="ctr"/>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…the righteous character produced in your life by Jesus Christ… will bring much </a:t>
            </a:r>
            <a:r>
              <a:rPr lang="en-US" sz="3600" b="1" dirty="0">
                <a:solidFill>
                  <a:srgbClr val="FFFF00"/>
                </a:solidFill>
                <a:effectLst>
                  <a:glow rad="127000">
                    <a:schemeClr val="tx1"/>
                  </a:glow>
                </a:effectLst>
                <a:latin typeface="Arial" charset="0"/>
                <a:ea typeface="ＭＳ Ｐゴシック" charset="0"/>
                <a:cs typeface="ＭＳ Ｐゴシック" charset="0"/>
              </a:rPr>
              <a:t>glory and praise to God</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(Philippians 1:11b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278869236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to be a man of prayer - LIFE 97.3 LIFE 97.3">
            <a:extLst>
              <a:ext uri="{FF2B5EF4-FFF2-40B4-BE49-F238E27FC236}">
                <a16:creationId xmlns:a16="http://schemas.microsoft.com/office/drawing/2014/main" id="{2B266A36-EA5C-DD2E-59DB-600B361A0B4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15900"/>
            <a:ext cx="9144000" cy="6424613"/>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805"/>
            <a:ext cx="9144000" cy="6860805"/>
          </a:xfrm>
          <a:effectLst>
            <a:outerShdw blurRad="63500" dist="35921" dir="2700000" algn="ctr" rotWithShape="0">
              <a:schemeClr val="tx2">
                <a:alpha val="74998"/>
              </a:schemeClr>
            </a:outerShdw>
          </a:effectLst>
        </p:spPr>
        <p:txBody>
          <a:bodyPr anchor="ctr"/>
          <a:lstStyle/>
          <a:p>
            <a:pPr>
              <a:defRPr/>
            </a:pPr>
            <a:r>
              <a:rPr lang="en-US" b="1" dirty="0">
                <a:effectLst>
                  <a:glow rad="127000">
                    <a:schemeClr val="tx1"/>
                  </a:glow>
                </a:effectLst>
                <a:latin typeface="Arial" charset="0"/>
                <a:ea typeface="ＭＳ Ｐゴシック" charset="0"/>
                <a:cs typeface="ＭＳ Ｐゴシック" charset="0"/>
              </a:rPr>
              <a:t>MOTIVES.</a:t>
            </a:r>
            <a:br>
              <a:rPr lang="en-US" b="1" dirty="0">
                <a:effectLst>
                  <a:glow rad="127000">
                    <a:schemeClr val="tx1"/>
                  </a:glow>
                </a:effectLst>
                <a:latin typeface="Arial" charset="0"/>
                <a:ea typeface="ＭＳ Ｐゴシック" charset="0"/>
                <a:cs typeface="ＭＳ Ｐゴシック" charset="0"/>
              </a:rPr>
            </a:br>
            <a:r>
              <a:rPr lang="en-US" b="1" dirty="0">
                <a:effectLst>
                  <a:glow rad="127000">
                    <a:schemeClr val="tx1"/>
                  </a:glow>
                </a:effectLst>
                <a:latin typeface="Arial" charset="0"/>
                <a:ea typeface="ＭＳ Ｐゴシック" charset="0"/>
                <a:cs typeface="ＭＳ Ｐゴシック" charset="0"/>
              </a:rPr>
              <a:t>What are yours?</a:t>
            </a:r>
          </a:p>
        </p:txBody>
      </p:sp>
    </p:spTree>
    <p:extLst>
      <p:ext uri="{BB962C8B-B14F-4D97-AF65-F5344CB8AC3E}">
        <p14:creationId xmlns:p14="http://schemas.microsoft.com/office/powerpoint/2010/main" val="15690651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 Important Things to Pray for Every Day">
            <a:extLst>
              <a:ext uri="{FF2B5EF4-FFF2-40B4-BE49-F238E27FC236}">
                <a16:creationId xmlns:a16="http://schemas.microsoft.com/office/drawing/2014/main" id="{3B69A426-A1F2-73A2-F559-E2D323C88B9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05719"/>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438912"/>
            <a:ext cx="6583680" cy="1815353"/>
          </a:xfrm>
          <a:effectLst>
            <a:outerShdw blurRad="63500" dist="35921" dir="2700000" algn="ctr" rotWithShape="0">
              <a:schemeClr val="tx2">
                <a:alpha val="74998"/>
              </a:schemeClr>
            </a:outerShdw>
          </a:effectLst>
        </p:spPr>
        <p:txBody>
          <a:bodyPr anchor="ctr"/>
          <a:lstStyle/>
          <a:p>
            <a:pPr>
              <a:defRPr/>
            </a:pPr>
            <a:r>
              <a:rPr lang="en-US" sz="5400" b="1" dirty="0">
                <a:effectLst>
                  <a:glow rad="127000">
                    <a:schemeClr val="tx1"/>
                  </a:glow>
                </a:effectLst>
                <a:latin typeface="Arial" charset="0"/>
                <a:ea typeface="ＭＳ Ｐゴシック" charset="0"/>
                <a:cs typeface="ＭＳ Ｐゴシック" charset="0"/>
              </a:rPr>
              <a:t>What should we pray for?</a:t>
            </a:r>
          </a:p>
        </p:txBody>
      </p:sp>
    </p:spTree>
    <p:extLst>
      <p:ext uri="{BB962C8B-B14F-4D97-AF65-F5344CB8AC3E}">
        <p14:creationId xmlns:p14="http://schemas.microsoft.com/office/powerpoint/2010/main" val="3928549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 Important Things to Pray for Every Day">
            <a:extLst>
              <a:ext uri="{FF2B5EF4-FFF2-40B4-BE49-F238E27FC236}">
                <a16:creationId xmlns:a16="http://schemas.microsoft.com/office/drawing/2014/main" id="{3B69A426-A1F2-73A2-F559-E2D323C88B9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6805719"/>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438912"/>
            <a:ext cx="6583680" cy="1815353"/>
          </a:xfrm>
          <a:effectLst>
            <a:outerShdw blurRad="63500" dist="35921" dir="2700000" algn="ctr" rotWithShape="0">
              <a:schemeClr val="tx2">
                <a:alpha val="74998"/>
              </a:schemeClr>
            </a:outerShdw>
          </a:effectLst>
        </p:spPr>
        <p:txBody>
          <a:bodyPr anchor="ctr"/>
          <a:lstStyle/>
          <a:p>
            <a:pPr>
              <a:defRPr/>
            </a:pPr>
            <a:r>
              <a:rPr lang="en-US" sz="5400" b="1" dirty="0">
                <a:effectLst>
                  <a:glow rad="127000">
                    <a:schemeClr val="tx1"/>
                  </a:glow>
                </a:effectLst>
                <a:latin typeface="Arial" charset="0"/>
                <a:ea typeface="ＭＳ Ｐゴシック" charset="0"/>
                <a:cs typeface="ＭＳ Ｐゴシック" charset="0"/>
              </a:rPr>
              <a:t>What should we pray for?</a:t>
            </a:r>
          </a:p>
        </p:txBody>
      </p:sp>
    </p:spTree>
    <p:extLst>
      <p:ext uri="{BB962C8B-B14F-4D97-AF65-F5344CB8AC3E}">
        <p14:creationId xmlns:p14="http://schemas.microsoft.com/office/powerpoint/2010/main" val="2961661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arning From the Prayer Life of Jesus - Focus on the Family">
            <a:extLst>
              <a:ext uri="{FF2B5EF4-FFF2-40B4-BE49-F238E27FC236}">
                <a16:creationId xmlns:a16="http://schemas.microsoft.com/office/drawing/2014/main" id="{4C884686-9E0F-5F73-428D-97C9FA0665C5}"/>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b="2565"/>
          <a:stretch/>
        </p:blipFill>
        <p:spPr bwMode="auto">
          <a:xfrm>
            <a:off x="0" y="915295"/>
            <a:ext cx="9144000" cy="5942706"/>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3"/>
            <a:ext cx="9144000" cy="915297"/>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Main Idea</a:t>
            </a:r>
          </a:p>
        </p:txBody>
      </p:sp>
      <p:sp>
        <p:nvSpPr>
          <p:cNvPr id="3" name="Rectangle 2"/>
          <p:cNvSpPr txBox="1">
            <a:spLocks noChangeArrowheads="1"/>
          </p:cNvSpPr>
          <p:nvPr/>
        </p:nvSpPr>
        <p:spPr bwMode="auto">
          <a:xfrm>
            <a:off x="0" y="1579960"/>
            <a:ext cx="9144000" cy="141396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5400" b="1" dirty="0">
                <a:effectLst>
                  <a:glow rad="127000">
                    <a:schemeClr val="tx1"/>
                  </a:glow>
                </a:effectLst>
                <a:latin typeface="Arial" charset="0"/>
                <a:ea typeface="ＭＳ Ｐゴシック" charset="0"/>
                <a:cs typeface="ＭＳ Ｐゴシック" charset="0"/>
              </a:rPr>
              <a:t>Pray for God’s character prayer list.</a:t>
            </a:r>
          </a:p>
        </p:txBody>
      </p:sp>
      <p:sp>
        <p:nvSpPr>
          <p:cNvPr id="4" name="Rectangle 2">
            <a:extLst>
              <a:ext uri="{FF2B5EF4-FFF2-40B4-BE49-F238E27FC236}">
                <a16:creationId xmlns:a16="http://schemas.microsoft.com/office/drawing/2014/main" id="{27CE6D35-15CA-6259-431F-1C7DD6D37914}"/>
              </a:ext>
            </a:extLst>
          </p:cNvPr>
          <p:cNvSpPr txBox="1">
            <a:spLocks noChangeArrowheads="1"/>
          </p:cNvSpPr>
          <p:nvPr/>
        </p:nvSpPr>
        <p:spPr bwMode="auto">
          <a:xfrm>
            <a:off x="0" y="4557010"/>
            <a:ext cx="9144000" cy="206453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b="1" dirty="0">
                <a:effectLst>
                  <a:glow rad="127000">
                    <a:schemeClr val="tx1"/>
                  </a:glow>
                </a:effectLst>
                <a:latin typeface="Arial" charset="0"/>
                <a:ea typeface="ＭＳ Ｐゴシック" charset="0"/>
                <a:cs typeface="ＭＳ Ｐゴシック" charset="0"/>
              </a:rPr>
              <a:t>“May your kingdom come, </a:t>
            </a:r>
            <a:br>
              <a:rPr lang="en-US" b="1" dirty="0">
                <a:effectLst>
                  <a:glow rad="127000">
                    <a:schemeClr val="tx1"/>
                  </a:glow>
                </a:effectLst>
                <a:latin typeface="Arial" charset="0"/>
                <a:ea typeface="ＭＳ Ｐゴシック" charset="0"/>
                <a:cs typeface="ＭＳ Ｐゴシック" charset="0"/>
              </a:rPr>
            </a:br>
            <a:r>
              <a:rPr lang="en-US" b="1" dirty="0">
                <a:effectLst>
                  <a:glow rad="127000">
                    <a:schemeClr val="tx1"/>
                  </a:glow>
                </a:effectLst>
                <a:latin typeface="Arial" charset="0"/>
                <a:ea typeface="ＭＳ Ｐゴシック" charset="0"/>
                <a:cs typeface="ＭＳ Ｐゴシック" charset="0"/>
              </a:rPr>
              <a:t>your will be done, </a:t>
            </a:r>
            <a:br>
              <a:rPr lang="en-US" b="1" dirty="0">
                <a:effectLst>
                  <a:glow rad="127000">
                    <a:schemeClr val="tx1"/>
                  </a:glow>
                </a:effectLst>
                <a:latin typeface="Arial" charset="0"/>
                <a:ea typeface="ＭＳ Ｐゴシック" charset="0"/>
                <a:cs typeface="ＭＳ Ｐゴシック" charset="0"/>
              </a:rPr>
            </a:br>
            <a:r>
              <a:rPr lang="en-US" b="1" dirty="0">
                <a:effectLst>
                  <a:glow rad="127000">
                    <a:schemeClr val="tx1"/>
                  </a:glow>
                </a:effectLst>
                <a:latin typeface="Arial" charset="0"/>
                <a:ea typeface="ＭＳ Ｐゴシック" charset="0"/>
                <a:cs typeface="ＭＳ Ｐゴシック" charset="0"/>
              </a:rPr>
              <a:t>on earth as it is in heaven.”</a:t>
            </a:r>
          </a:p>
        </p:txBody>
      </p:sp>
    </p:spTree>
    <p:extLst>
      <p:ext uri="{BB962C8B-B14F-4D97-AF65-F5344CB8AC3E}">
        <p14:creationId xmlns:p14="http://schemas.microsoft.com/office/powerpoint/2010/main" val="327065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B0B0C"/>
        </a:solidFill>
        <a:effectLst/>
      </p:bgPr>
    </p:bg>
    <p:spTree>
      <p:nvGrpSpPr>
        <p:cNvPr id="1" name=""/>
        <p:cNvGrpSpPr/>
        <p:nvPr/>
      </p:nvGrpSpPr>
      <p:grpSpPr>
        <a:xfrm>
          <a:off x="0" y="0"/>
          <a:ext cx="0" cy="0"/>
          <a:chOff x="0" y="0"/>
          <a:chExt cx="0" cy="0"/>
        </a:xfrm>
      </p:grpSpPr>
      <p:pic>
        <p:nvPicPr>
          <p:cNvPr id="16" name="Picture 2" descr="Premium Photo | Praying hands in the dark wall with faith in religion and  belief in god.">
            <a:extLst>
              <a:ext uri="{FF2B5EF4-FFF2-40B4-BE49-F238E27FC236}">
                <a16:creationId xmlns:a16="http://schemas.microsoft.com/office/drawing/2014/main" id="{FF0981AF-E4F5-D6F6-B816-6724D1F9E3F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8653" y="81730"/>
            <a:ext cx="9162653" cy="71341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88394" y="5909638"/>
            <a:ext cx="5286879" cy="866632"/>
          </a:xfrm>
          <a:noFill/>
        </p:spPr>
        <p:txBody>
          <a:bodyPr/>
          <a:lstStyle/>
          <a:p>
            <a:r>
              <a:rPr lang="en-US" sz="4000" b="1" i="1" dirty="0">
                <a:solidFill>
                  <a:schemeClr val="bg1"/>
                </a:solidFill>
                <a:effectLst>
                  <a:glow rad="101600">
                    <a:schemeClr val="tx1">
                      <a:alpha val="99000"/>
                    </a:schemeClr>
                  </a:glow>
                </a:effectLst>
                <a:latin typeface="Arial"/>
                <a:cs typeface="Arial"/>
              </a:rPr>
              <a:t>Philippians 1:9-11</a:t>
            </a:r>
          </a:p>
        </p:txBody>
      </p:sp>
      <p:sp>
        <p:nvSpPr>
          <p:cNvPr id="7" name="Rectangle 2"/>
          <p:cNvSpPr txBox="1">
            <a:spLocks noChangeArrowheads="1"/>
          </p:cNvSpPr>
          <p:nvPr/>
        </p:nvSpPr>
        <p:spPr bwMode="auto">
          <a:xfrm>
            <a:off x="-18653" y="6125479"/>
            <a:ext cx="2516193" cy="8666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Love</a:t>
            </a:r>
          </a:p>
        </p:txBody>
      </p:sp>
      <p:sp>
        <p:nvSpPr>
          <p:cNvPr id="6" name="Up Arrow 5">
            <a:extLst>
              <a:ext uri="{FF2B5EF4-FFF2-40B4-BE49-F238E27FC236}">
                <a16:creationId xmlns:a16="http://schemas.microsoft.com/office/drawing/2014/main" id="{FC602A33-A8DC-1814-4440-DC560457B646}"/>
              </a:ext>
            </a:extLst>
          </p:cNvPr>
          <p:cNvSpPr/>
          <p:nvPr/>
        </p:nvSpPr>
        <p:spPr bwMode="auto">
          <a:xfrm rot="2812675">
            <a:off x="1018539" y="5287606"/>
            <a:ext cx="846161" cy="1146412"/>
          </a:xfrm>
          <a:prstGeom prst="up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8" name="Rectangle 2">
            <a:extLst>
              <a:ext uri="{FF2B5EF4-FFF2-40B4-BE49-F238E27FC236}">
                <a16:creationId xmlns:a16="http://schemas.microsoft.com/office/drawing/2014/main" id="{06BB7AE2-4B83-A16B-5B13-F8677897DCBA}"/>
              </a:ext>
            </a:extLst>
          </p:cNvPr>
          <p:cNvSpPr txBox="1">
            <a:spLocks noChangeArrowheads="1"/>
          </p:cNvSpPr>
          <p:nvPr/>
        </p:nvSpPr>
        <p:spPr bwMode="auto">
          <a:xfrm>
            <a:off x="477672" y="4673175"/>
            <a:ext cx="4435523" cy="8666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Discernment</a:t>
            </a:r>
          </a:p>
        </p:txBody>
      </p:sp>
      <p:sp>
        <p:nvSpPr>
          <p:cNvPr id="9" name="Up Arrow 8">
            <a:extLst>
              <a:ext uri="{FF2B5EF4-FFF2-40B4-BE49-F238E27FC236}">
                <a16:creationId xmlns:a16="http://schemas.microsoft.com/office/drawing/2014/main" id="{A94CEDBE-D771-089F-4CBC-EC28F36DAAA9}"/>
              </a:ext>
            </a:extLst>
          </p:cNvPr>
          <p:cNvSpPr/>
          <p:nvPr/>
        </p:nvSpPr>
        <p:spPr bwMode="auto">
          <a:xfrm rot="2812675">
            <a:off x="2983816" y="3767955"/>
            <a:ext cx="846161" cy="1146412"/>
          </a:xfrm>
          <a:prstGeom prst="up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0" name="Rectangle 2">
            <a:extLst>
              <a:ext uri="{FF2B5EF4-FFF2-40B4-BE49-F238E27FC236}">
                <a16:creationId xmlns:a16="http://schemas.microsoft.com/office/drawing/2014/main" id="{87FF43E4-AF12-5B3C-8E5D-D2883E69FAC9}"/>
              </a:ext>
            </a:extLst>
          </p:cNvPr>
          <p:cNvSpPr txBox="1">
            <a:spLocks noChangeArrowheads="1"/>
          </p:cNvSpPr>
          <p:nvPr/>
        </p:nvSpPr>
        <p:spPr bwMode="auto">
          <a:xfrm>
            <a:off x="2224289" y="3088580"/>
            <a:ext cx="4435523" cy="101261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Priorities</a:t>
            </a:r>
          </a:p>
        </p:txBody>
      </p:sp>
      <p:sp>
        <p:nvSpPr>
          <p:cNvPr id="11" name="Up Arrow 10">
            <a:extLst>
              <a:ext uri="{FF2B5EF4-FFF2-40B4-BE49-F238E27FC236}">
                <a16:creationId xmlns:a16="http://schemas.microsoft.com/office/drawing/2014/main" id="{49AC5EB6-68EB-B4C0-9C56-A920BB00896D}"/>
              </a:ext>
            </a:extLst>
          </p:cNvPr>
          <p:cNvSpPr/>
          <p:nvPr/>
        </p:nvSpPr>
        <p:spPr bwMode="auto">
          <a:xfrm rot="2812675">
            <a:off x="4798969" y="2255445"/>
            <a:ext cx="846161" cy="1146412"/>
          </a:xfrm>
          <a:prstGeom prst="up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2" name="Rectangle 2">
            <a:extLst>
              <a:ext uri="{FF2B5EF4-FFF2-40B4-BE49-F238E27FC236}">
                <a16:creationId xmlns:a16="http://schemas.microsoft.com/office/drawing/2014/main" id="{5C5850DC-DCE9-7203-622C-B2DAD6A2561A}"/>
              </a:ext>
            </a:extLst>
          </p:cNvPr>
          <p:cNvSpPr txBox="1">
            <a:spLocks noChangeArrowheads="1"/>
          </p:cNvSpPr>
          <p:nvPr/>
        </p:nvSpPr>
        <p:spPr bwMode="auto">
          <a:xfrm>
            <a:off x="3761148" y="1565093"/>
            <a:ext cx="4329303" cy="101261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Purity</a:t>
            </a:r>
          </a:p>
        </p:txBody>
      </p:sp>
      <p:sp>
        <p:nvSpPr>
          <p:cNvPr id="13" name="Up Arrow 12">
            <a:extLst>
              <a:ext uri="{FF2B5EF4-FFF2-40B4-BE49-F238E27FC236}">
                <a16:creationId xmlns:a16="http://schemas.microsoft.com/office/drawing/2014/main" id="{F3A640DA-1273-B184-EE8B-9C067E917AE0}"/>
              </a:ext>
            </a:extLst>
          </p:cNvPr>
          <p:cNvSpPr/>
          <p:nvPr/>
        </p:nvSpPr>
        <p:spPr bwMode="auto">
          <a:xfrm rot="2812675">
            <a:off x="6286575" y="754217"/>
            <a:ext cx="846161" cy="1146412"/>
          </a:xfrm>
          <a:prstGeom prst="up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4" name="Rectangle 2">
            <a:extLst>
              <a:ext uri="{FF2B5EF4-FFF2-40B4-BE49-F238E27FC236}">
                <a16:creationId xmlns:a16="http://schemas.microsoft.com/office/drawing/2014/main" id="{6C064E25-1474-0C6D-81AD-E672DA82CECC}"/>
              </a:ext>
            </a:extLst>
          </p:cNvPr>
          <p:cNvSpPr txBox="1">
            <a:spLocks noChangeArrowheads="1"/>
          </p:cNvSpPr>
          <p:nvPr/>
        </p:nvSpPr>
        <p:spPr bwMode="auto">
          <a:xfrm>
            <a:off x="5163009" y="-27918"/>
            <a:ext cx="4051638" cy="101261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effectLst>
                  <a:glow rad="127000">
                    <a:srgbClr val="000000"/>
                  </a:glow>
                </a:effectLst>
                <a:uLnTx/>
                <a:uFillTx/>
                <a:latin typeface="Arial" charset="0"/>
                <a:ea typeface="ＭＳ Ｐゴシック" charset="0"/>
                <a:cs typeface="ＭＳ Ｐゴシック" charset="0"/>
              </a:rPr>
              <a:t>Glorify God</a:t>
            </a:r>
          </a:p>
        </p:txBody>
      </p:sp>
      <p:sp>
        <p:nvSpPr>
          <p:cNvPr id="15" name="Title 1">
            <a:extLst>
              <a:ext uri="{FF2B5EF4-FFF2-40B4-BE49-F238E27FC236}">
                <a16:creationId xmlns:a16="http://schemas.microsoft.com/office/drawing/2014/main" id="{F74D732D-52F3-DDF5-8F13-DA26B3368F91}"/>
              </a:ext>
            </a:extLst>
          </p:cNvPr>
          <p:cNvSpPr txBox="1">
            <a:spLocks/>
          </p:cNvSpPr>
          <p:nvPr/>
        </p:nvSpPr>
        <p:spPr bwMode="auto">
          <a:xfrm>
            <a:off x="51993" y="341913"/>
            <a:ext cx="5286879" cy="866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en-US" sz="4000" b="1" i="1" kern="0" dirty="0">
                <a:effectLst>
                  <a:glow rad="101600">
                    <a:schemeClr val="tx1">
                      <a:alpha val="99000"/>
                    </a:schemeClr>
                  </a:glow>
                </a:effectLst>
              </a:rPr>
              <a:t>What to pray for…</a:t>
            </a:r>
          </a:p>
        </p:txBody>
      </p:sp>
    </p:spTree>
    <p:extLst>
      <p:ext uri="{BB962C8B-B14F-4D97-AF65-F5344CB8AC3E}">
        <p14:creationId xmlns:p14="http://schemas.microsoft.com/office/powerpoint/2010/main" val="37344870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8" grpId="0"/>
      <p:bldP spid="9" grpId="0" animBg="1"/>
      <p:bldP spid="10" grpId="0"/>
      <p:bldP spid="11" grpId="0" animBg="1"/>
      <p:bldP spid="12" grpId="0"/>
      <p:bldP spid="13" grpId="0" animBg="1"/>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4123487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5" tIns="45718" rIns="91435" bIns="45718"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2"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0"/>
            <a:ext cx="9144000" cy="2081213"/>
          </a:xfrm>
          <a:effectLst>
            <a:outerShdw blurRad="63500" dist="35921" dir="2700000" algn="ctr" rotWithShape="0">
              <a:schemeClr val="tx2">
                <a:alpha val="74998"/>
              </a:schemeClr>
            </a:outerShdw>
          </a:effectLst>
        </p:spPr>
        <p:txBody>
          <a:bodyPr/>
          <a:lstStyle/>
          <a:p>
            <a:pPr>
              <a:defRPr/>
            </a:pPr>
            <a:r>
              <a:rPr lang="en-US" sz="4800" b="1" dirty="0">
                <a:effectLst>
                  <a:glow rad="127000">
                    <a:schemeClr val="tx1"/>
                  </a:glow>
                </a:effectLst>
                <a:latin typeface="Arial" charset="0"/>
                <a:ea typeface="ＭＳ Ｐゴシック" charset="0"/>
                <a:cs typeface="ＭＳ Ｐゴシック" charset="0"/>
              </a:rPr>
              <a:t>Background: </a:t>
            </a:r>
            <a:br>
              <a:rPr lang="en-US" sz="4800" b="1" dirty="0">
                <a:effectLst>
                  <a:glow rad="127000">
                    <a:schemeClr val="tx1"/>
                  </a:glow>
                </a:effectLst>
                <a:latin typeface="Arial" charset="0"/>
                <a:ea typeface="ＭＳ Ｐゴシック" charset="0"/>
                <a:cs typeface="ＭＳ Ｐゴシック" charset="0"/>
              </a:rPr>
            </a:br>
            <a:r>
              <a:rPr lang="en-US" sz="4800" b="1" dirty="0">
                <a:effectLst>
                  <a:glow rad="127000">
                    <a:schemeClr val="tx1"/>
                  </a:glow>
                </a:effectLst>
                <a:latin typeface="Arial" charset="0"/>
                <a:ea typeface="ＭＳ Ｐゴシック" charset="0"/>
                <a:cs typeface="ＭＳ Ｐゴシック" charset="0"/>
              </a:rPr>
              <a:t>Partnering in the Gospel</a:t>
            </a:r>
          </a:p>
        </p:txBody>
      </p:sp>
      <p:pic>
        <p:nvPicPr>
          <p:cNvPr id="2" name="Picture 2" descr="10 Powerful Prayers to Pray for the Church">
            <a:extLst>
              <a:ext uri="{FF2B5EF4-FFF2-40B4-BE49-F238E27FC236}">
                <a16:creationId xmlns:a16="http://schemas.microsoft.com/office/drawing/2014/main" id="{5E9E0827-3C7B-B157-167A-E14DB31D268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2081213"/>
            <a:ext cx="9263921" cy="477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863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Written Prayers Archives | Page 2 Of 2 | Think About Such Things">
            <a:extLst>
              <a:ext uri="{FF2B5EF4-FFF2-40B4-BE49-F238E27FC236}">
                <a16:creationId xmlns:a16="http://schemas.microsoft.com/office/drawing/2014/main" id="{CC26BDF4-F276-F4FE-A7D0-CD704513DEC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26835"/>
            <a:ext cx="9144000" cy="6884835"/>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1" y="-1"/>
            <a:ext cx="9143999" cy="1232899"/>
          </a:xfrm>
          <a:effectLst/>
        </p:spPr>
        <p:txBody>
          <a:bodyPr/>
          <a:lstStyle/>
          <a:p>
            <a:pPr>
              <a:defRPr/>
            </a:pPr>
            <a:r>
              <a:rPr lang="en-US" sz="5400" b="1" dirty="0">
                <a:solidFill>
                  <a:schemeClr val="tx2"/>
                </a:solidFill>
                <a:effectLst>
                  <a:glow rad="127000">
                    <a:schemeClr val="bg1"/>
                  </a:glow>
                </a:effectLst>
                <a:latin typeface="Arial" charset="0"/>
                <a:ea typeface="ＭＳ Ｐゴシック" charset="0"/>
                <a:cs typeface="ＭＳ Ｐゴシック" charset="0"/>
              </a:rPr>
              <a:t>Let's Pray Biblically…</a:t>
            </a:r>
          </a:p>
        </p:txBody>
      </p:sp>
      <p:sp>
        <p:nvSpPr>
          <p:cNvPr id="2" name="Rectangle 2">
            <a:extLst>
              <a:ext uri="{FF2B5EF4-FFF2-40B4-BE49-F238E27FC236}">
                <a16:creationId xmlns:a16="http://schemas.microsoft.com/office/drawing/2014/main" id="{C9981AD0-B9A4-7DAC-943F-6651E8F4C2EB}"/>
              </a:ext>
            </a:extLst>
          </p:cNvPr>
          <p:cNvSpPr txBox="1">
            <a:spLocks noChangeArrowheads="1"/>
          </p:cNvSpPr>
          <p:nvPr/>
        </p:nvSpPr>
        <p:spPr bwMode="auto">
          <a:xfrm>
            <a:off x="6282813" y="3716589"/>
            <a:ext cx="2861187" cy="31266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800" b="1" kern="0" dirty="0">
                <a:solidFill>
                  <a:schemeClr val="tx2"/>
                </a:solidFill>
                <a:effectLst>
                  <a:glow rad="127000">
                    <a:schemeClr val="bg1"/>
                  </a:glow>
                </a:effectLst>
                <a:latin typeface="Arial" charset="0"/>
                <a:ea typeface="ＭＳ Ｐゴシック" charset="0"/>
                <a:cs typeface="ＭＳ Ｐゴシック" charset="0"/>
              </a:rPr>
              <a:t>5 things on God’s prayer list…</a:t>
            </a:r>
          </a:p>
        </p:txBody>
      </p:sp>
    </p:spTree>
    <p:extLst>
      <p:ext uri="{BB962C8B-B14F-4D97-AF65-F5344CB8AC3E}">
        <p14:creationId xmlns:p14="http://schemas.microsoft.com/office/powerpoint/2010/main" val="56315277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0B0C"/>
        </a:solidFill>
        <a:effectLst/>
      </p:bgPr>
    </p:bg>
    <p:spTree>
      <p:nvGrpSpPr>
        <p:cNvPr id="1" name=""/>
        <p:cNvGrpSpPr/>
        <p:nvPr/>
      </p:nvGrpSpPr>
      <p:grpSpPr>
        <a:xfrm>
          <a:off x="0" y="0"/>
          <a:ext cx="0" cy="0"/>
          <a:chOff x="0" y="0"/>
          <a:chExt cx="0" cy="0"/>
        </a:xfrm>
      </p:grpSpPr>
      <p:pic>
        <p:nvPicPr>
          <p:cNvPr id="16" name="Picture 2" descr="Premium Photo | Praying hands in the dark wall with faith in religion and  belief in god.">
            <a:extLst>
              <a:ext uri="{FF2B5EF4-FFF2-40B4-BE49-F238E27FC236}">
                <a16:creationId xmlns:a16="http://schemas.microsoft.com/office/drawing/2014/main" id="{FF0981AF-E4F5-D6F6-B816-6724D1F9E3F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8653" y="81730"/>
            <a:ext cx="9162653" cy="71341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88394" y="5909638"/>
            <a:ext cx="5286879" cy="866632"/>
          </a:xfrm>
          <a:noFill/>
        </p:spPr>
        <p:txBody>
          <a:bodyPr/>
          <a:lstStyle/>
          <a:p>
            <a:r>
              <a:rPr lang="en-US" sz="4000" b="1" i="1" dirty="0">
                <a:solidFill>
                  <a:schemeClr val="bg1"/>
                </a:solidFill>
                <a:effectLst>
                  <a:glow rad="101600">
                    <a:schemeClr val="tx1">
                      <a:alpha val="99000"/>
                    </a:schemeClr>
                  </a:glow>
                </a:effectLst>
                <a:latin typeface="Arial"/>
                <a:cs typeface="Arial"/>
              </a:rPr>
              <a:t>Philippians 1:9-11</a:t>
            </a:r>
          </a:p>
        </p:txBody>
      </p:sp>
      <p:sp>
        <p:nvSpPr>
          <p:cNvPr id="7" name="Rectangle 2"/>
          <p:cNvSpPr txBox="1">
            <a:spLocks noChangeArrowheads="1"/>
          </p:cNvSpPr>
          <p:nvPr/>
        </p:nvSpPr>
        <p:spPr bwMode="auto">
          <a:xfrm>
            <a:off x="-18653" y="6125479"/>
            <a:ext cx="2516193" cy="8666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FFFF00"/>
                </a:solidFill>
                <a:effectLst>
                  <a:glow rad="127000">
                    <a:srgbClr val="000000"/>
                  </a:glow>
                </a:effectLst>
                <a:uLnTx/>
                <a:uFillTx/>
                <a:latin typeface="Arial" charset="0"/>
                <a:ea typeface="ＭＳ Ｐゴシック" charset="0"/>
                <a:cs typeface="ＭＳ Ｐゴシック" charset="0"/>
              </a:rPr>
              <a:t>Love</a:t>
            </a:r>
          </a:p>
        </p:txBody>
      </p:sp>
      <p:sp>
        <p:nvSpPr>
          <p:cNvPr id="15" name="Title 1">
            <a:extLst>
              <a:ext uri="{FF2B5EF4-FFF2-40B4-BE49-F238E27FC236}">
                <a16:creationId xmlns:a16="http://schemas.microsoft.com/office/drawing/2014/main" id="{F74D732D-52F3-DDF5-8F13-DA26B3368F91}"/>
              </a:ext>
            </a:extLst>
          </p:cNvPr>
          <p:cNvSpPr txBox="1">
            <a:spLocks/>
          </p:cNvSpPr>
          <p:nvPr/>
        </p:nvSpPr>
        <p:spPr bwMode="auto">
          <a:xfrm>
            <a:off x="51993" y="341913"/>
            <a:ext cx="5286879" cy="866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en-US" sz="4000" b="1" i="1" kern="0" dirty="0">
                <a:effectLst>
                  <a:glow rad="101600">
                    <a:schemeClr val="tx1">
                      <a:alpha val="99000"/>
                    </a:schemeClr>
                  </a:glow>
                </a:effectLst>
              </a:rPr>
              <a:t>What to pray for…</a:t>
            </a:r>
          </a:p>
        </p:txBody>
      </p:sp>
    </p:spTree>
    <p:extLst>
      <p:ext uri="{BB962C8B-B14F-4D97-AF65-F5344CB8AC3E}">
        <p14:creationId xmlns:p14="http://schemas.microsoft.com/office/powerpoint/2010/main" val="26757044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emium Photo | Praying hands with faith in religion and belief in god on  dark background, palm opening, begging gesture">
            <a:extLst>
              <a:ext uri="{FF2B5EF4-FFF2-40B4-BE49-F238E27FC236}">
                <a16:creationId xmlns:a16="http://schemas.microsoft.com/office/drawing/2014/main" id="{FBBD0393-98B9-4C55-D43C-2DEF31F7E5F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39588"/>
            <a:ext cx="9183272" cy="6117291"/>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389007"/>
            <a:ext cx="9144000" cy="1316439"/>
          </a:xfrm>
          <a:effectLst>
            <a:outerShdw blurRad="63500" dist="35921" dir="2700000" algn="ctr" rotWithShape="0">
              <a:schemeClr val="tx2">
                <a:alpha val="74998"/>
              </a:schemeClr>
            </a:outerShdw>
          </a:effectLst>
        </p:spPr>
        <p:txBody>
          <a:bodyPr anchor="ctr"/>
          <a:lstStyle/>
          <a:p>
            <a:pPr>
              <a:defRPr/>
            </a:pPr>
            <a:r>
              <a:rPr lang="en-US" sz="4800" b="1" dirty="0">
                <a:effectLst>
                  <a:glow rad="127000">
                    <a:schemeClr val="tx1"/>
                  </a:glow>
                </a:effectLst>
                <a:latin typeface="Arial" charset="0"/>
                <a:ea typeface="ＭＳ Ｐゴシック" charset="0"/>
                <a:cs typeface="ＭＳ Ｐゴシック" charset="0"/>
              </a:rPr>
              <a:t>1. Pray to grow in </a:t>
            </a:r>
            <a:r>
              <a:rPr lang="en-US" sz="4800" b="1" dirty="0">
                <a:solidFill>
                  <a:srgbClr val="FFFF00"/>
                </a:solidFill>
                <a:effectLst>
                  <a:glow rad="127000">
                    <a:schemeClr val="tx1"/>
                  </a:glow>
                </a:effectLst>
                <a:latin typeface="Arial" charset="0"/>
                <a:ea typeface="ＭＳ Ｐゴシック" charset="0"/>
                <a:cs typeface="ＭＳ Ｐゴシック" charset="0"/>
              </a:rPr>
              <a:t>love</a:t>
            </a:r>
            <a:r>
              <a:rPr lang="en-US" sz="4800" b="1" dirty="0">
                <a:effectLst>
                  <a:glow rad="127000">
                    <a:schemeClr val="tx1"/>
                  </a:glow>
                </a:effectLst>
                <a:latin typeface="Arial" charset="0"/>
                <a:ea typeface="ＭＳ Ｐゴシック" charset="0"/>
                <a:cs typeface="ＭＳ Ｐゴシック" charset="0"/>
              </a:rPr>
              <a:t> </a:t>
            </a:r>
            <a:br>
              <a:rPr lang="en-US" sz="4800" b="1" dirty="0">
                <a:effectLst>
                  <a:glow rad="127000">
                    <a:schemeClr val="tx1"/>
                  </a:glow>
                </a:effectLst>
                <a:latin typeface="Arial" charset="0"/>
                <a:ea typeface="ＭＳ Ｐゴシック" charset="0"/>
                <a:cs typeface="ＭＳ Ｐゴシック" charset="0"/>
              </a:rPr>
            </a:br>
            <a:r>
              <a:rPr lang="en-US" sz="4800" b="1" dirty="0">
                <a:effectLst>
                  <a:glow rad="127000">
                    <a:schemeClr val="tx1"/>
                  </a:glow>
                </a:effectLst>
                <a:latin typeface="Arial" charset="0"/>
                <a:ea typeface="ＭＳ Ｐゴシック" charset="0"/>
                <a:cs typeface="ＭＳ Ｐゴシック" charset="0"/>
              </a:rPr>
              <a:t>(Phil 1:9a).</a:t>
            </a:r>
          </a:p>
        </p:txBody>
      </p:sp>
    </p:spTree>
    <p:extLst>
      <p:ext uri="{BB962C8B-B14F-4D97-AF65-F5344CB8AC3E}">
        <p14:creationId xmlns:p14="http://schemas.microsoft.com/office/powerpoint/2010/main" val="19152245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ove” with knowledge and discernment (Philippians 1:9-11) –  EndoftheMatter.com">
            <a:extLst>
              <a:ext uri="{FF2B5EF4-FFF2-40B4-BE49-F238E27FC236}">
                <a16:creationId xmlns:a16="http://schemas.microsoft.com/office/drawing/2014/main" id="{C4A35AE7-EEDE-4665-7D03-F9F8958B70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496" y="1479550"/>
            <a:ext cx="9534144" cy="537845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805"/>
            <a:ext cx="9144000" cy="2241038"/>
          </a:xfrm>
          <a:noFill/>
          <a:effectLst>
            <a:outerShdw blurRad="63500" dist="35921" dir="2700000" algn="ctr" rotWithShape="0">
              <a:schemeClr val="tx2">
                <a:alpha val="74998"/>
              </a:schemeClr>
            </a:outerShdw>
          </a:effectLst>
        </p:spPr>
        <p:txBody>
          <a:bodyPr anchor="ctr"/>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I pray that your </a:t>
            </a:r>
            <a:r>
              <a:rPr lang="en-US" sz="3600" b="1" dirty="0">
                <a:solidFill>
                  <a:srgbClr val="FFFF00"/>
                </a:solidFill>
                <a:effectLst>
                  <a:glow rad="127000">
                    <a:schemeClr val="tx1"/>
                  </a:glow>
                </a:effectLst>
                <a:latin typeface="Arial" charset="0"/>
                <a:ea typeface="ＭＳ Ｐゴシック" charset="0"/>
                <a:cs typeface="ＭＳ Ｐゴシック" charset="0"/>
              </a:rPr>
              <a:t>love will overflow</a:t>
            </a:r>
            <a:r>
              <a:rPr lang="en-US" sz="3600" b="1" dirty="0">
                <a:effectLst>
                  <a:glow rad="127000">
                    <a:schemeClr val="tx1"/>
                  </a:glow>
                </a:effectLst>
                <a:latin typeface="Arial" charset="0"/>
                <a:ea typeface="ＭＳ Ｐゴシック" charset="0"/>
                <a:cs typeface="ＭＳ Ｐゴシック" charset="0"/>
              </a:rPr>
              <a:t> more and more…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(Philippians 1:9a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
        <p:nvSpPr>
          <p:cNvPr id="2" name="Rectangle 2">
            <a:extLst>
              <a:ext uri="{FF2B5EF4-FFF2-40B4-BE49-F238E27FC236}">
                <a16:creationId xmlns:a16="http://schemas.microsoft.com/office/drawing/2014/main" id="{FFC852A4-265B-F168-3CBD-38261D737EA9}"/>
              </a:ext>
            </a:extLst>
          </p:cNvPr>
          <p:cNvSpPr txBox="1">
            <a:spLocks noChangeArrowheads="1"/>
          </p:cNvSpPr>
          <p:nvPr/>
        </p:nvSpPr>
        <p:spPr bwMode="auto">
          <a:xfrm>
            <a:off x="-14748" y="3654795"/>
            <a:ext cx="9144000" cy="22410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ru-RU" sz="3600" b="1" kern="0" dirty="0">
                <a:effectLst>
                  <a:glow rad="127000">
                    <a:schemeClr val="tx1"/>
                  </a:glow>
                </a:effectLst>
                <a:latin typeface="Arial" charset="0"/>
                <a:ea typeface="ＭＳ Ｐゴシック" charset="0"/>
                <a:cs typeface="ＭＳ Ｐゴシック" charset="0"/>
              </a:rPr>
              <a:t>"</a:t>
            </a:r>
            <a:r>
              <a:rPr lang="en-US" sz="3600" b="1" kern="0" dirty="0">
                <a:effectLst>
                  <a:glow rad="127000">
                    <a:schemeClr val="tx1"/>
                  </a:glow>
                </a:effectLst>
                <a:latin typeface="Arial" charset="0"/>
                <a:ea typeface="ＭＳ Ｐゴシック" charset="0"/>
                <a:cs typeface="ＭＳ Ｐゴシック" charset="0"/>
              </a:rPr>
              <a:t>And this I pray, that your </a:t>
            </a:r>
            <a:r>
              <a:rPr lang="en-US" sz="3600" b="1" kern="0" dirty="0">
                <a:solidFill>
                  <a:srgbClr val="FFFF00"/>
                </a:solidFill>
                <a:effectLst>
                  <a:glow rad="127000">
                    <a:schemeClr val="tx1"/>
                  </a:glow>
                </a:effectLst>
                <a:latin typeface="Arial" charset="0"/>
                <a:ea typeface="ＭＳ Ｐゴシック" charset="0"/>
                <a:cs typeface="ＭＳ Ｐゴシック" charset="0"/>
              </a:rPr>
              <a:t>love may abound</a:t>
            </a:r>
            <a:r>
              <a:rPr lang="en-US" sz="3600" b="1" kern="0" dirty="0">
                <a:effectLst>
                  <a:glow rad="127000">
                    <a:schemeClr val="tx1"/>
                  </a:glow>
                </a:effectLst>
                <a:latin typeface="Arial" charset="0"/>
                <a:ea typeface="ＭＳ Ｐゴシック" charset="0"/>
                <a:cs typeface="ＭＳ Ｐゴシック" charset="0"/>
              </a:rPr>
              <a:t> still more and more…</a:t>
            </a:r>
            <a:r>
              <a:rPr lang="ru-RU" sz="3600" b="1" kern="0" dirty="0">
                <a:effectLst>
                  <a:glow rad="127000">
                    <a:schemeClr val="tx1"/>
                  </a:glow>
                </a:effectLst>
                <a:latin typeface="Arial" charset="0"/>
                <a:ea typeface="ＭＳ Ｐゴシック" charset="0"/>
                <a:cs typeface="ＭＳ Ｐゴシック" charset="0"/>
              </a:rPr>
              <a:t>"</a:t>
            </a:r>
            <a:r>
              <a:rPr lang="en-US" sz="3600" b="1" kern="0" dirty="0">
                <a:effectLst>
                  <a:glow rad="127000">
                    <a:schemeClr val="tx1"/>
                  </a:glow>
                </a:effectLst>
                <a:latin typeface="Arial" charset="0"/>
                <a:ea typeface="ＭＳ Ｐゴシック" charset="0"/>
                <a:cs typeface="ＭＳ Ｐゴシック" charset="0"/>
              </a:rPr>
              <a:t> (Philippians 1:9a </a:t>
            </a:r>
            <a:r>
              <a:rPr lang="en-US" sz="3200" b="1" kern="0" dirty="0">
                <a:effectLst>
                  <a:glow rad="127000">
                    <a:schemeClr val="tx1"/>
                  </a:glow>
                </a:effectLst>
                <a:latin typeface="Arial" charset="0"/>
                <a:ea typeface="ＭＳ Ｐゴシック" charset="0"/>
                <a:cs typeface="ＭＳ Ｐゴシック" charset="0"/>
              </a:rPr>
              <a:t>NASB</a:t>
            </a:r>
            <a:r>
              <a:rPr lang="en-US" sz="3600" b="1" kern="0"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1340494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2186</TotalTime>
  <Words>3430</Words>
  <Application>Microsoft Macintosh PowerPoint</Application>
  <PresentationFormat>On-screen Show (4:3)</PresentationFormat>
  <Paragraphs>289</Paragraphs>
  <Slides>44</Slides>
  <Notes>42</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44</vt:i4>
      </vt:variant>
    </vt:vector>
  </HeadingPairs>
  <TitlesOfParts>
    <vt:vector size="56" baseType="lpstr">
      <vt:lpstr>BONES</vt:lpstr>
      <vt:lpstr>Arial</vt:lpstr>
      <vt:lpstr>Arial Black</vt:lpstr>
      <vt:lpstr>Calibri</vt:lpstr>
      <vt:lpstr>Comic Sans MS</vt:lpstr>
      <vt:lpstr>Times New Roman</vt:lpstr>
      <vt:lpstr>Wingdings</vt:lpstr>
      <vt:lpstr>49_Blank Presentation</vt:lpstr>
      <vt:lpstr>3_Orbit</vt:lpstr>
      <vt:lpstr>Blank Presentation</vt:lpstr>
      <vt:lpstr>4_Default Design</vt:lpstr>
      <vt:lpstr>1_Default Design</vt:lpstr>
      <vt:lpstr>What to Pray For</vt:lpstr>
      <vt:lpstr>The Lord's Prayer</vt:lpstr>
      <vt:lpstr>What do you most pray for?</vt:lpstr>
      <vt:lpstr>What should we pray for?</vt:lpstr>
      <vt:lpstr>Background:  Partnering in the Gospel</vt:lpstr>
      <vt:lpstr>Let's Pray Biblically…</vt:lpstr>
      <vt:lpstr>Philippians 1:9-11</vt:lpstr>
      <vt:lpstr>1. Pray to grow in love  (Phil 1:9a).</vt:lpstr>
      <vt:lpstr>"I pray that your love will overflow more and more…" (Philippians 1:9a NLT).</vt:lpstr>
      <vt:lpstr>RETIREMENT. What's the purpose?</vt:lpstr>
      <vt:lpstr>What’s Most Important?</vt:lpstr>
      <vt:lpstr>The most important thing is to enjoy your life— it's all that matters  —Audrey Hepburn—</vt:lpstr>
      <vt:lpstr>"Happiness is most important"</vt:lpstr>
      <vt:lpstr>"Family is most important"</vt:lpstr>
      <vt:lpstr>What’s Most Important?</vt:lpstr>
      <vt:lpstr>Our Vision</vt:lpstr>
      <vt:lpstr>Philippians 1:9-11</vt:lpstr>
      <vt:lpstr>2. Pray for discernment  (Phil 1:9b). </vt:lpstr>
      <vt:lpstr>"I pray that your love will overflow more and more, and that you will keep on growing in knowledge and understanding" (Philippians 1:9 NLT).</vt:lpstr>
      <vt:lpstr>"But that love should be more than sentimental; it should be knowledgeable and discerning. Having genuine spiritual knowledge… of God and depth of insight into His ways enables Christians to love God and others more. (This Gr. word for 'insight'… occurs only here in the NT.)" </vt:lpstr>
      <vt:lpstr>We work hard to expand our knowledge of many things—finances, technical skills, etc.</vt:lpstr>
      <vt:lpstr>Philippians 1:9-11</vt:lpstr>
      <vt:lpstr>3. Pray for priorities  (Phil 1:10a). </vt:lpstr>
      <vt:lpstr>"For I want you to understand what really matters, so that you may live pure and blameless lives until the day of Christ’s return" (Philippians 1:10 NLT).</vt:lpstr>
      <vt:lpstr>Do you follow your priorities?</vt:lpstr>
      <vt:lpstr>Action expresses priorities—Gandi</vt:lpstr>
      <vt:lpstr>Are your priorities in order?</vt:lpstr>
      <vt:lpstr>What should be the priority?</vt:lpstr>
      <vt:lpstr>Philippians 1:9-11</vt:lpstr>
      <vt:lpstr>4. Pray for purity of heart  (Phil 1:10b-11a). </vt:lpstr>
      <vt:lpstr>"For I want you to understand what really matters, so that you may live pure and blameless lives until the day of Christ’s return" (Philippians 1:10 NLT).</vt:lpstr>
      <vt:lpstr>"May you always be filled with the fruit of your salvation—the righteous character produced in your life by Jesus Christ…" (Philippians 1:11a NLT).</vt:lpstr>
      <vt:lpstr>What percentage of TV shows and movies fit this criteria?</vt:lpstr>
      <vt:lpstr>TV</vt:lpstr>
      <vt:lpstr>Wholesome Thoughts (Psalm 101:2b-3a NLT)</vt:lpstr>
      <vt:lpstr>Philippians 1:9-11</vt:lpstr>
      <vt:lpstr>5. Pray to glorify God  (Phil 1:11b). </vt:lpstr>
      <vt:lpstr>"…the righteous character produced in your life by Jesus Christ… will bring much glory and praise to God" (Philippians 1:11b NLT).</vt:lpstr>
      <vt:lpstr>MOTIVES. What are yours?</vt:lpstr>
      <vt:lpstr>What should we pray for?</vt:lpstr>
      <vt:lpstr>Main Idea</vt:lpstr>
      <vt:lpstr>Philippians 1:9-11</vt:lpstr>
      <vt:lpstr>Black</vt:lpstr>
      <vt:lpstr>NT Preaching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173</cp:revision>
  <dcterms:created xsi:type="dcterms:W3CDTF">2014-08-02T06:39:19Z</dcterms:created>
  <dcterms:modified xsi:type="dcterms:W3CDTF">2023-02-11T10:08:26Z</dcterms:modified>
</cp:coreProperties>
</file>